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F6E7-1084-43A5-B7D7-3D2C122A3E06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0DD3-C144-4028-97C1-AA45B4E10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659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F6E7-1084-43A5-B7D7-3D2C122A3E06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0DD3-C144-4028-97C1-AA45B4E10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75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F6E7-1084-43A5-B7D7-3D2C122A3E06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0DD3-C144-4028-97C1-AA45B4E10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03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F6E7-1084-43A5-B7D7-3D2C122A3E06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0DD3-C144-4028-97C1-AA45B4E10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37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F6E7-1084-43A5-B7D7-3D2C122A3E06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0DD3-C144-4028-97C1-AA45B4E10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17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F6E7-1084-43A5-B7D7-3D2C122A3E06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0DD3-C144-4028-97C1-AA45B4E10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53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F6E7-1084-43A5-B7D7-3D2C122A3E06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0DD3-C144-4028-97C1-AA45B4E10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12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F6E7-1084-43A5-B7D7-3D2C122A3E06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0DD3-C144-4028-97C1-AA45B4E10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22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F6E7-1084-43A5-B7D7-3D2C122A3E06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0DD3-C144-4028-97C1-AA45B4E10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68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F6E7-1084-43A5-B7D7-3D2C122A3E06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0DD3-C144-4028-97C1-AA45B4E10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14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F6E7-1084-43A5-B7D7-3D2C122A3E06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0DD3-C144-4028-97C1-AA45B4E10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052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6F6E7-1084-43A5-B7D7-3D2C122A3E06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10DD3-C144-4028-97C1-AA45B4E10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671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878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298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adamwp24</dc:creator>
  <cp:lastModifiedBy>adamwp24</cp:lastModifiedBy>
  <cp:revision>3</cp:revision>
  <dcterms:created xsi:type="dcterms:W3CDTF">2015-04-14T20:12:53Z</dcterms:created>
  <dcterms:modified xsi:type="dcterms:W3CDTF">2017-05-09T16:35:26Z</dcterms:modified>
</cp:coreProperties>
</file>