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notesMasterIdLst>
    <p:notesMasterId r:id="rId15"/>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6E09A-3EA0-4F31-AF0A-9E82B687B674}" type="datetimeFigureOut">
              <a:rPr lang="en-US" smtClean="0"/>
              <a:t>9/1/2016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720917-A546-48E5-8C92-FB7EA7E8BECF}" type="slidenum">
              <a:rPr lang="en-US" smtClean="0"/>
              <a:t>‹#›</a:t>
            </a:fld>
            <a:endParaRPr lang="en-US"/>
          </a:p>
        </p:txBody>
      </p:sp>
    </p:spTree>
    <p:extLst>
      <p:ext uri="{BB962C8B-B14F-4D97-AF65-F5344CB8AC3E}">
        <p14:creationId xmlns:p14="http://schemas.microsoft.com/office/powerpoint/2010/main" val="244709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720917-A546-48E5-8C92-FB7EA7E8BECF}" type="slidenum">
              <a:rPr lang="en-US" smtClean="0"/>
              <a:t>1</a:t>
            </a:fld>
            <a:endParaRPr lang="en-US"/>
          </a:p>
        </p:txBody>
      </p:sp>
    </p:spTree>
    <p:extLst>
      <p:ext uri="{BB962C8B-B14F-4D97-AF65-F5344CB8AC3E}">
        <p14:creationId xmlns:p14="http://schemas.microsoft.com/office/powerpoint/2010/main" val="3290582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262222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62C3F-8B95-43EF-9CA3-2FC22EE1FE6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202875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2945566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3700079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844392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2226317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1272676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2329880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30944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195902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2C3F-8B95-43EF-9CA3-2FC22EE1FE6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316399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A62C3F-8B95-43EF-9CA3-2FC22EE1FE6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160150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A62C3F-8B95-43EF-9CA3-2FC22EE1FE62}" type="datetimeFigureOut">
              <a:rPr lang="en-US" smtClean="0"/>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85713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A62C3F-8B95-43EF-9CA3-2FC22EE1FE62}" type="datetimeFigureOut">
              <a:rPr lang="en-US" smtClean="0"/>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168904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9BA62C3F-8B95-43EF-9CA3-2FC22EE1FE62}" type="datetimeFigureOut">
              <a:rPr lang="en-US" smtClean="0"/>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318328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62C3F-8B95-43EF-9CA3-2FC22EE1FE6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142944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62C3F-8B95-43EF-9CA3-2FC22EE1FE6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DA810-6B78-4088-A77A-C3B645E19AA1}" type="slidenum">
              <a:rPr lang="en-US" smtClean="0"/>
              <a:t>‹#›</a:t>
            </a:fld>
            <a:endParaRPr lang="en-US"/>
          </a:p>
        </p:txBody>
      </p:sp>
    </p:spTree>
    <p:extLst>
      <p:ext uri="{BB962C8B-B14F-4D97-AF65-F5344CB8AC3E}">
        <p14:creationId xmlns:p14="http://schemas.microsoft.com/office/powerpoint/2010/main" val="357983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A62C3F-8B95-43EF-9CA3-2FC22EE1FE62}" type="datetimeFigureOut">
              <a:rPr lang="en-US" smtClean="0"/>
              <a:t>9/1/2016</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32DA810-6B78-4088-A77A-C3B645E19AA1}" type="slidenum">
              <a:rPr lang="en-US" smtClean="0"/>
              <a:t>‹#›</a:t>
            </a:fld>
            <a:endParaRPr lang="en-US"/>
          </a:p>
        </p:txBody>
      </p:sp>
    </p:spTree>
    <p:extLst>
      <p:ext uri="{BB962C8B-B14F-4D97-AF65-F5344CB8AC3E}">
        <p14:creationId xmlns:p14="http://schemas.microsoft.com/office/powerpoint/2010/main" val="1627263471"/>
      </p:ext>
    </p:extLst>
  </p:cSld>
  <p:clrMap bg1="dk1" tx1="lt1" bg2="dk2" tx2="lt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 id="2147484392" r:id="rId12"/>
    <p:sldLayoutId id="2147484393" r:id="rId13"/>
    <p:sldLayoutId id="2147484394" r:id="rId14"/>
    <p:sldLayoutId id="2147484395" r:id="rId15"/>
    <p:sldLayoutId id="2147484396" r:id="rId16"/>
    <p:sldLayoutId id="214748439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19" y="609601"/>
            <a:ext cx="7772400" cy="1456267"/>
          </a:xfrm>
        </p:spPr>
        <p:txBody>
          <a:bodyPr>
            <a:normAutofit/>
          </a:bodyPr>
          <a:lstStyle/>
          <a:p>
            <a:pPr algn="ctr"/>
            <a:r>
              <a:rPr lang="en-US" sz="4400" b="1" dirty="0" smtClean="0"/>
              <a:t>Dominion Discipleship</a:t>
            </a:r>
            <a:br>
              <a:rPr lang="en-US" sz="4400" b="1" dirty="0" smtClean="0"/>
            </a:br>
            <a:r>
              <a:rPr lang="en-US" sz="4400" b="1" dirty="0" smtClean="0"/>
              <a:t>Institute</a:t>
            </a:r>
            <a:endParaRPr lang="en-US" sz="4400" b="1"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56452" y="2065868"/>
            <a:ext cx="3637533" cy="3649662"/>
          </a:xfrm>
        </p:spPr>
      </p:pic>
      <p:sp>
        <p:nvSpPr>
          <p:cNvPr id="5" name="Footer Placeholder 4"/>
          <p:cNvSpPr>
            <a:spLocks noGrp="1"/>
          </p:cNvSpPr>
          <p:nvPr>
            <p:ph type="ftr" sz="quarter" idx="11"/>
          </p:nvPr>
        </p:nvSpPr>
        <p:spPr>
          <a:xfrm>
            <a:off x="1580062" y="5715530"/>
            <a:ext cx="5990311" cy="377825"/>
          </a:xfrm>
        </p:spPr>
        <p:txBody>
          <a:bodyPr/>
          <a:lstStyle/>
          <a:p>
            <a:pPr algn="ctr"/>
            <a:r>
              <a:rPr lang="en-US" sz="2000" dirty="0" smtClean="0"/>
              <a:t>WWW.DOMINIONHOUSTON.ORG</a:t>
            </a:r>
            <a:endParaRPr lang="en-US" sz="2000" dirty="0"/>
          </a:p>
        </p:txBody>
      </p:sp>
    </p:spTree>
    <p:extLst>
      <p:ext uri="{BB962C8B-B14F-4D97-AF65-F5344CB8AC3E}">
        <p14:creationId xmlns:p14="http://schemas.microsoft.com/office/powerpoint/2010/main" val="2150678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Autofit/>
          </a:bodyPr>
          <a:lstStyle/>
          <a:p>
            <a:pPr algn="just"/>
            <a:r>
              <a:rPr lang="en-US" sz="2800" b="1" u="sng" dirty="0" smtClean="0"/>
              <a:t>Mentoring</a:t>
            </a:r>
            <a:r>
              <a:rPr lang="en-US" sz="2800" dirty="0" smtClean="0"/>
              <a:t> – This class will deal with the lost art of mentoring or as it is known in Christian circles – discipleship. The why and how of disciple making will be viewed in depth. This is a must class for those who want to sharpen their skills in reproducing themselves in others.</a:t>
            </a:r>
            <a:endParaRPr lang="en-US" sz="2800" dirty="0"/>
          </a:p>
        </p:txBody>
      </p:sp>
    </p:spTree>
    <p:extLst>
      <p:ext uri="{BB962C8B-B14F-4D97-AF65-F5344CB8AC3E}">
        <p14:creationId xmlns:p14="http://schemas.microsoft.com/office/powerpoint/2010/main" val="1403416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6.</a:t>
            </a:r>
            <a:endParaRPr lang="en-US" b="1" dirty="0"/>
          </a:p>
        </p:txBody>
      </p:sp>
      <p:sp>
        <p:nvSpPr>
          <p:cNvPr id="3" name="Content Placeholder 2"/>
          <p:cNvSpPr>
            <a:spLocks noGrp="1"/>
          </p:cNvSpPr>
          <p:nvPr>
            <p:ph idx="1"/>
          </p:nvPr>
        </p:nvSpPr>
        <p:spPr/>
        <p:txBody>
          <a:bodyPr>
            <a:normAutofit lnSpcReduction="10000"/>
          </a:bodyPr>
          <a:lstStyle/>
          <a:p>
            <a:pPr algn="just"/>
            <a:r>
              <a:rPr lang="en-US" sz="2800" b="1" u="sng" dirty="0" smtClean="0"/>
              <a:t>Agreement</a:t>
            </a:r>
            <a:r>
              <a:rPr lang="en-US" sz="2800" dirty="0" smtClean="0"/>
              <a:t> – The place of agreement is the place of power, (as stated by Dr. Edwin Louis Cole). The lack of agreement in your life will sap the power you need to accomplish great things for God or yourself. This class is a must for those who want to succeed in life. It will answer three fundamental questions: (1) What is agreement? (2) Why is agreement important? (3) How is agreement achieved?</a:t>
            </a:r>
            <a:endParaRPr lang="en-US" sz="2800" dirty="0"/>
          </a:p>
        </p:txBody>
      </p:sp>
    </p:spTree>
    <p:extLst>
      <p:ext uri="{BB962C8B-B14F-4D97-AF65-F5344CB8AC3E}">
        <p14:creationId xmlns:p14="http://schemas.microsoft.com/office/powerpoint/2010/main" val="3137916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7.</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b="1" u="sng" dirty="0" smtClean="0"/>
              <a:t>Doctrine:</a:t>
            </a:r>
          </a:p>
          <a:p>
            <a:pPr algn="just"/>
            <a:r>
              <a:rPr lang="en-US" sz="2800" b="1" u="sng" dirty="0" smtClean="0"/>
              <a:t>Systematic Theology</a:t>
            </a:r>
            <a:r>
              <a:rPr lang="en-US" sz="2800" dirty="0" smtClean="0"/>
              <a:t> – Paul exhorted Timothy, “Watch your life and doctrine closely. Persevere in them, because if you do, you will save both yourself and your hearers.” (1 Timothy 4:16). This class will seek to ground you in the seven basic doctrinal areas: (1) Theology; (2) Anthropology; (3) Christology; (4) Soteriology; (5) Ecclesiology; (6) Pneumatology; and (7) Eschatology.</a:t>
            </a:r>
            <a:endParaRPr lang="en-US" sz="2800" dirty="0"/>
          </a:p>
        </p:txBody>
      </p:sp>
    </p:spTree>
    <p:extLst>
      <p:ext uri="{BB962C8B-B14F-4D97-AF65-F5344CB8AC3E}">
        <p14:creationId xmlns:p14="http://schemas.microsoft.com/office/powerpoint/2010/main" val="1048467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b="1" u="sng" dirty="0" smtClean="0"/>
              <a:t>Worship</a:t>
            </a:r>
            <a:r>
              <a:rPr lang="en-US" sz="2800" dirty="0" smtClean="0"/>
              <a:t> – This class will consider the important subject of worship using the typology of the Tabernacle of David. A must class for those who hope to understand the power and benefit of worshiping in the presence of God.</a:t>
            </a:r>
            <a:endParaRPr lang="en-US" sz="2800" dirty="0"/>
          </a:p>
        </p:txBody>
      </p:sp>
    </p:spTree>
    <p:extLst>
      <p:ext uri="{BB962C8B-B14F-4D97-AF65-F5344CB8AC3E}">
        <p14:creationId xmlns:p14="http://schemas.microsoft.com/office/powerpoint/2010/main" val="2009973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Dominion Discipleship Institute</a:t>
            </a:r>
            <a:endParaRPr lang="en-US" sz="4400" b="1" dirty="0"/>
          </a:p>
        </p:txBody>
      </p:sp>
      <p:sp>
        <p:nvSpPr>
          <p:cNvPr id="3" name="Subtitle 2"/>
          <p:cNvSpPr>
            <a:spLocks noGrp="1"/>
          </p:cNvSpPr>
          <p:nvPr>
            <p:ph type="subTitle" idx="1"/>
          </p:nvPr>
        </p:nvSpPr>
        <p:spPr/>
        <p:txBody>
          <a:bodyPr>
            <a:noAutofit/>
          </a:bodyPr>
          <a:lstStyle/>
          <a:p>
            <a:r>
              <a:rPr lang="en-US" sz="2000" dirty="0" smtClean="0"/>
              <a:t>Dominion Christian Centre</a:t>
            </a:r>
          </a:p>
          <a:p>
            <a:r>
              <a:rPr lang="en-US" sz="2000" dirty="0" smtClean="0"/>
              <a:t>4221 Liberty Road</a:t>
            </a:r>
          </a:p>
          <a:p>
            <a:r>
              <a:rPr lang="en-US" sz="2000" dirty="0" smtClean="0"/>
              <a:t>Houston, TX 77026</a:t>
            </a:r>
          </a:p>
          <a:p>
            <a:r>
              <a:rPr lang="en-US" sz="2000" dirty="0" smtClean="0"/>
              <a:t>www.dominionhouston.org</a:t>
            </a:r>
          </a:p>
        </p:txBody>
      </p:sp>
    </p:spTree>
    <p:extLst>
      <p:ext uri="{BB962C8B-B14F-4D97-AF65-F5344CB8AC3E}">
        <p14:creationId xmlns:p14="http://schemas.microsoft.com/office/powerpoint/2010/main" val="3851895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1.</a:t>
            </a:r>
            <a:endParaRPr lang="en-US" b="1" dirty="0"/>
          </a:p>
        </p:txBody>
      </p:sp>
      <p:sp>
        <p:nvSpPr>
          <p:cNvPr id="3" name="Content Placeholder 2"/>
          <p:cNvSpPr>
            <a:spLocks noGrp="1"/>
          </p:cNvSpPr>
          <p:nvPr>
            <p:ph idx="1"/>
          </p:nvPr>
        </p:nvSpPr>
        <p:spPr/>
        <p:txBody>
          <a:bodyPr>
            <a:normAutofit/>
          </a:bodyPr>
          <a:lstStyle/>
          <a:p>
            <a:pPr algn="just"/>
            <a:r>
              <a:rPr lang="en-US" sz="2800" b="1" u="sng" dirty="0" smtClean="0"/>
              <a:t>Believer’s Catechism</a:t>
            </a:r>
            <a:r>
              <a:rPr lang="en-US" sz="2800" dirty="0" smtClean="0"/>
              <a:t> – This station is a set of seven individual classes answering the basic questions about: Salvation Assurance, Devotional Life, the Baptism with Holy Spirit, Overcoming Temptation, Stewardship, Secret Societies, and the Lord’s Supper.</a:t>
            </a:r>
            <a:endParaRPr lang="en-US" sz="2800" dirty="0"/>
          </a:p>
        </p:txBody>
      </p:sp>
    </p:spTree>
    <p:extLst>
      <p:ext uri="{BB962C8B-B14F-4D97-AF65-F5344CB8AC3E}">
        <p14:creationId xmlns:p14="http://schemas.microsoft.com/office/powerpoint/2010/main" val="106077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2.</a:t>
            </a:r>
            <a:endParaRPr lang="en-US" b="1" dirty="0"/>
          </a:p>
        </p:txBody>
      </p:sp>
      <p:sp>
        <p:nvSpPr>
          <p:cNvPr id="3" name="Content Placeholder 2"/>
          <p:cNvSpPr>
            <a:spLocks noGrp="1"/>
          </p:cNvSpPr>
          <p:nvPr>
            <p:ph idx="1"/>
          </p:nvPr>
        </p:nvSpPr>
        <p:spPr/>
        <p:txBody>
          <a:bodyPr>
            <a:normAutofit/>
          </a:bodyPr>
          <a:lstStyle/>
          <a:p>
            <a:pPr algn="just"/>
            <a:r>
              <a:rPr lang="en-US" sz="2800" b="1" u="sng" dirty="0" smtClean="0"/>
              <a:t>Introduction to Foundations</a:t>
            </a:r>
            <a:r>
              <a:rPr lang="en-US" sz="2800" dirty="0" smtClean="0"/>
              <a:t> – This station is an introductory treatment of the five levels toward spiritual maturity: Christ, Word, Prayer, Fellowship, and Witnessing. Basic scriptures and confessions are learned for each level preparing the student for progression toward maturity in Christ.</a:t>
            </a:r>
            <a:endParaRPr lang="en-US" sz="2800" dirty="0"/>
          </a:p>
        </p:txBody>
      </p:sp>
    </p:spTree>
    <p:extLst>
      <p:ext uri="{BB962C8B-B14F-4D97-AF65-F5344CB8AC3E}">
        <p14:creationId xmlns:p14="http://schemas.microsoft.com/office/powerpoint/2010/main" val="2449520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3.</a:t>
            </a:r>
            <a:endParaRPr lang="en-US" b="1" dirty="0"/>
          </a:p>
        </p:txBody>
      </p:sp>
      <p:sp>
        <p:nvSpPr>
          <p:cNvPr id="3" name="Content Placeholder 2"/>
          <p:cNvSpPr>
            <a:spLocks noGrp="1"/>
          </p:cNvSpPr>
          <p:nvPr>
            <p:ph idx="1"/>
          </p:nvPr>
        </p:nvSpPr>
        <p:spPr/>
        <p:txBody>
          <a:bodyPr>
            <a:normAutofit/>
          </a:bodyPr>
          <a:lstStyle/>
          <a:p>
            <a:pPr marL="0" indent="0">
              <a:buNone/>
            </a:pPr>
            <a:r>
              <a:rPr lang="en-US" sz="2800" b="1" u="sng" dirty="0" smtClean="0"/>
              <a:t>Kingdom I:</a:t>
            </a:r>
          </a:p>
          <a:p>
            <a:pPr algn="just"/>
            <a:r>
              <a:rPr lang="en-US" sz="2800" b="1" u="sng" dirty="0" smtClean="0"/>
              <a:t>Gospel of the Kingdom</a:t>
            </a:r>
            <a:r>
              <a:rPr lang="en-US" sz="2800" dirty="0" smtClean="0"/>
              <a:t> – This class under Station Kingdom I teaches the good news of the Kingdom of God answering questions about the nature, power, and perimeters of it. It is a necessary class for those who are kingdom conscious and want to position themselves to receive kingdom benefits.</a:t>
            </a:r>
            <a:endParaRPr lang="en-US" sz="2800" dirty="0"/>
          </a:p>
        </p:txBody>
      </p:sp>
    </p:spTree>
    <p:extLst>
      <p:ext uri="{BB962C8B-B14F-4D97-AF65-F5344CB8AC3E}">
        <p14:creationId xmlns:p14="http://schemas.microsoft.com/office/powerpoint/2010/main" val="3576232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b="1" u="sng" dirty="0" smtClean="0"/>
              <a:t>Faith</a:t>
            </a:r>
            <a:r>
              <a:rPr lang="en-US" sz="2800" dirty="0" smtClean="0"/>
              <a:t> – This class defines faith answering the all- important question: How does faith work? It looks at faith, foolishness, and presumption, and deals with the important subject of confession. It is a must class for those who seek to successfully walk by faith and not by sight.</a:t>
            </a:r>
          </a:p>
          <a:p>
            <a:pPr algn="just"/>
            <a:r>
              <a:rPr lang="en-US" sz="2800" b="1" u="sng" dirty="0" smtClean="0"/>
              <a:t>Tithing</a:t>
            </a:r>
            <a:r>
              <a:rPr lang="en-US" sz="2800" dirty="0" smtClean="0"/>
              <a:t> – This class will answer all of the major questions about tithes and offerings. It is vital that the believer understands how stewardship faithfulness affects the release of grace into your life.</a:t>
            </a:r>
            <a:endParaRPr lang="en-US" sz="2800" dirty="0"/>
          </a:p>
        </p:txBody>
      </p:sp>
    </p:spTree>
    <p:extLst>
      <p:ext uri="{BB962C8B-B14F-4D97-AF65-F5344CB8AC3E}">
        <p14:creationId xmlns:p14="http://schemas.microsoft.com/office/powerpoint/2010/main" val="265700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4.</a:t>
            </a:r>
            <a:endParaRPr lang="en-US" b="1" dirty="0"/>
          </a:p>
        </p:txBody>
      </p:sp>
      <p:sp>
        <p:nvSpPr>
          <p:cNvPr id="3" name="Content Placeholder 2"/>
          <p:cNvSpPr>
            <a:spLocks noGrp="1"/>
          </p:cNvSpPr>
          <p:nvPr>
            <p:ph idx="1"/>
          </p:nvPr>
        </p:nvSpPr>
        <p:spPr/>
        <p:txBody>
          <a:bodyPr>
            <a:normAutofit/>
          </a:bodyPr>
          <a:lstStyle/>
          <a:p>
            <a:pPr marL="0" indent="0" algn="just">
              <a:buNone/>
            </a:pPr>
            <a:r>
              <a:rPr lang="en-US" sz="2800" b="1" u="sng" dirty="0" smtClean="0"/>
              <a:t>Kingdom II:</a:t>
            </a:r>
          </a:p>
          <a:p>
            <a:pPr algn="just"/>
            <a:r>
              <a:rPr lang="en-US" sz="2800" b="1" u="sng" dirty="0" smtClean="0"/>
              <a:t>Church and Sons of God</a:t>
            </a:r>
            <a:r>
              <a:rPr lang="en-US" sz="2800" b="1" dirty="0" smtClean="0"/>
              <a:t> </a:t>
            </a:r>
            <a:r>
              <a:rPr lang="en-US" sz="2800" dirty="0" smtClean="0"/>
              <a:t>– This class examines the covenant relationship between God the Father and His children. Special attention will be given to understanding the Church in Scripture and the different meanings of the Greek words used to refer to the sons of God.</a:t>
            </a:r>
          </a:p>
          <a:p>
            <a:pPr marL="0" indent="0" algn="just">
              <a:buNone/>
            </a:pPr>
            <a:endParaRPr lang="en-US" sz="2800" dirty="0"/>
          </a:p>
        </p:txBody>
      </p:sp>
    </p:spTree>
    <p:extLst>
      <p:ext uri="{BB962C8B-B14F-4D97-AF65-F5344CB8AC3E}">
        <p14:creationId xmlns:p14="http://schemas.microsoft.com/office/powerpoint/2010/main" val="287475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sz="2800" b="1" u="sng" dirty="0" smtClean="0"/>
              <a:t>Values and Kingdom Principles</a:t>
            </a:r>
            <a:r>
              <a:rPr lang="en-US" sz="2800" dirty="0" smtClean="0"/>
              <a:t> – This class will look at the important issues of knowing the truth that can set you free. Recognizing the tendency of men in modern society to compromise truth, this class will emphasize the necessity of obeying the spiritual laws, values, and principles of the kingdom. </a:t>
            </a:r>
          </a:p>
          <a:p>
            <a:pPr algn="just"/>
            <a:r>
              <a:rPr lang="en-US" sz="2800" b="1" u="sng" dirty="0" smtClean="0"/>
              <a:t>Managing Resources</a:t>
            </a:r>
            <a:r>
              <a:rPr lang="en-US" sz="2800" dirty="0" smtClean="0"/>
              <a:t> – This class begins with the basic law of the harvest – you reap what you sow, and it covers the stewardship of sowing and reaping in three areas: health, wealth, and time. </a:t>
            </a:r>
            <a:endParaRPr lang="en-US" sz="2800" dirty="0"/>
          </a:p>
        </p:txBody>
      </p:sp>
    </p:spTree>
    <p:extLst>
      <p:ext uri="{BB962C8B-B14F-4D97-AF65-F5344CB8AC3E}">
        <p14:creationId xmlns:p14="http://schemas.microsoft.com/office/powerpoint/2010/main" val="3423747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Metro Station 5.</a:t>
            </a:r>
            <a:endParaRPr lang="en-US" b="1" dirty="0"/>
          </a:p>
        </p:txBody>
      </p:sp>
      <p:sp>
        <p:nvSpPr>
          <p:cNvPr id="3" name="Content Placeholder 2"/>
          <p:cNvSpPr>
            <a:spLocks noGrp="1"/>
          </p:cNvSpPr>
          <p:nvPr>
            <p:ph idx="1"/>
          </p:nvPr>
        </p:nvSpPr>
        <p:spPr/>
        <p:txBody>
          <a:bodyPr>
            <a:noAutofit/>
          </a:bodyPr>
          <a:lstStyle/>
          <a:p>
            <a:pPr marL="0" indent="0" algn="just">
              <a:buNone/>
            </a:pPr>
            <a:r>
              <a:rPr lang="en-US" sz="2800" b="1" u="sng" dirty="0" smtClean="0"/>
              <a:t>Discipleship</a:t>
            </a:r>
          </a:p>
          <a:p>
            <a:pPr algn="just"/>
            <a:r>
              <a:rPr lang="en-US" sz="2800" b="1" u="sng" dirty="0" smtClean="0"/>
              <a:t>Authority and Accountability</a:t>
            </a:r>
            <a:r>
              <a:rPr lang="en-US" sz="2800" dirty="0" smtClean="0"/>
              <a:t> – No significant progress In the area of making disciples will be achieved apart from submission to spiritual authority and walking in accountability. This class will deal with why we should and how we can realize the great benefit of submission in a rebellious society.</a:t>
            </a:r>
          </a:p>
          <a:p>
            <a:pPr marL="0" indent="0" algn="just">
              <a:buNone/>
            </a:pPr>
            <a:endParaRPr lang="en-US" sz="2800" dirty="0"/>
          </a:p>
        </p:txBody>
      </p:sp>
    </p:spTree>
    <p:extLst>
      <p:ext uri="{BB962C8B-B14F-4D97-AF65-F5344CB8AC3E}">
        <p14:creationId xmlns:p14="http://schemas.microsoft.com/office/powerpoint/2010/main" val="614976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245</TotalTime>
  <Words>755</Words>
  <Application>Microsoft Office PowerPoint</Application>
  <PresentationFormat>On-screen Show (4:3)</PresentationFormat>
  <Paragraphs>32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Celestial</vt:lpstr>
      <vt:lpstr>Dominion Discipleship Institute</vt:lpstr>
      <vt:lpstr>Dominion Discipleship Institute</vt:lpstr>
      <vt:lpstr>Metro Station 1.</vt:lpstr>
      <vt:lpstr>Metro Station 2.</vt:lpstr>
      <vt:lpstr>Metro Station 3.</vt:lpstr>
      <vt:lpstr>PowerPoint Presentation</vt:lpstr>
      <vt:lpstr>Metro Station 4.</vt:lpstr>
      <vt:lpstr>PowerPoint Presentation</vt:lpstr>
      <vt:lpstr>Metro Station 5.</vt:lpstr>
      <vt:lpstr>PowerPoint Presentation</vt:lpstr>
      <vt:lpstr>Metro Station 6.</vt:lpstr>
      <vt:lpstr>Metro Station 7.</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Dominion Discipleship Institute</dc:title>
  <dc:creator>Anthony Parrett</dc:creator>
  <cp:lastModifiedBy>Anthony Parrett</cp:lastModifiedBy>
  <cp:revision>31</cp:revision>
  <dcterms:created xsi:type="dcterms:W3CDTF">2016-06-18T19:58:23Z</dcterms:created>
  <dcterms:modified xsi:type="dcterms:W3CDTF">2016-09-02T02:20:26Z</dcterms:modified>
</cp:coreProperties>
</file>