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008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134BA2-5E99-4F75-9BA8-F768578DE2E5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4A7184-BE95-44F3-9363-EE6BA99231E1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134BA2-5E99-4F75-9BA8-F768578DE2E5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4A7184-BE95-44F3-9363-EE6BA99231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134BA2-5E99-4F75-9BA8-F768578DE2E5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4A7184-BE95-44F3-9363-EE6BA99231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134BA2-5E99-4F75-9BA8-F768578DE2E5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4A7184-BE95-44F3-9363-EE6BA99231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134BA2-5E99-4F75-9BA8-F768578DE2E5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4A7184-BE95-44F3-9363-EE6BA99231E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134BA2-5E99-4F75-9BA8-F768578DE2E5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4A7184-BE95-44F3-9363-EE6BA99231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134BA2-5E99-4F75-9BA8-F768578DE2E5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4A7184-BE95-44F3-9363-EE6BA99231E1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134BA2-5E99-4F75-9BA8-F768578DE2E5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4A7184-BE95-44F3-9363-EE6BA99231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134BA2-5E99-4F75-9BA8-F768578DE2E5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4A7184-BE95-44F3-9363-EE6BA99231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134BA2-5E99-4F75-9BA8-F768578DE2E5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14A7184-BE95-44F3-9363-EE6BA99231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B8134BA2-5E99-4F75-9BA8-F768578DE2E5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F14A7184-BE95-44F3-9363-EE6BA99231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8134BA2-5E99-4F75-9BA8-F768578DE2E5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F14A7184-BE95-44F3-9363-EE6BA99231E1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16"/>
          <a:stretch/>
        </p:blipFill>
        <p:spPr>
          <a:xfrm rot="5400000">
            <a:off x="2146960" y="1195160"/>
            <a:ext cx="4873830" cy="5791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37509" y="5334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+mj-lt"/>
              </a:rPr>
              <a:t>KENYA </a:t>
            </a:r>
            <a:endParaRPr lang="en-US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573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43000" y="914400"/>
            <a:ext cx="6781800" cy="5086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4531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457200"/>
            <a:ext cx="7696200" cy="57721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5342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57225"/>
            <a:ext cx="7391400" cy="55435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5581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14286" r="1039"/>
          <a:stretch/>
        </p:blipFill>
        <p:spPr>
          <a:xfrm flipV="1">
            <a:off x="243445" y="489857"/>
            <a:ext cx="8657111" cy="587828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2969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914400"/>
            <a:ext cx="213664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Larry and Pastor Onyango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5"/>
          <a:stretch/>
        </p:blipFill>
        <p:spPr>
          <a:xfrm rot="5400000">
            <a:off x="62840" y="1286988"/>
            <a:ext cx="6400800" cy="42939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8936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98" r="17722"/>
          <a:stretch/>
        </p:blipFill>
        <p:spPr>
          <a:xfrm rot="5400000" flipV="1">
            <a:off x="-226126" y="149926"/>
            <a:ext cx="7005452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324600" y="10668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Esther Onyango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966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2209800" cy="201168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Pastors from various churches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6" r="23102"/>
          <a:stretch/>
        </p:blipFill>
        <p:spPr>
          <a:xfrm rot="5400000">
            <a:off x="2463140" y="547256"/>
            <a:ext cx="6122719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350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0" y="2067493"/>
            <a:ext cx="2133600" cy="1783080"/>
          </a:xfrm>
        </p:spPr>
        <p:txBody>
          <a:bodyPr/>
          <a:lstStyle/>
          <a:p>
            <a:r>
              <a:rPr lang="en-US" dirty="0" smtClean="0"/>
              <a:t>Sunday School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76"/>
          <a:stretch/>
        </p:blipFill>
        <p:spPr>
          <a:xfrm rot="5400000">
            <a:off x="785750" y="744682"/>
            <a:ext cx="5223164" cy="556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9254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85800" y="514350"/>
            <a:ext cx="7772400" cy="5829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36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9000" y="666750"/>
            <a:ext cx="7366000" cy="552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055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2" r="28123"/>
          <a:stretch/>
        </p:blipFill>
        <p:spPr>
          <a:xfrm rot="5400000">
            <a:off x="1396328" y="152400"/>
            <a:ext cx="635134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2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1143000"/>
            <a:ext cx="609600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884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38200" y="628650"/>
            <a:ext cx="74676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7800" y="1085850"/>
            <a:ext cx="6248400" cy="4686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423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3200" y="1104900"/>
            <a:ext cx="6197600" cy="464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0817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5380" y="1151536"/>
            <a:ext cx="6073239" cy="4554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054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3200" y="1104900"/>
            <a:ext cx="6197600" cy="464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5629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6322" y="1227242"/>
            <a:ext cx="5871356" cy="4403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200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85775"/>
            <a:ext cx="7848600" cy="588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092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6200" y="2188029"/>
            <a:ext cx="9028216" cy="3429000"/>
            <a:chOff x="76200" y="2188029"/>
            <a:chExt cx="9028216" cy="3429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2209800"/>
              <a:ext cx="4456216" cy="340722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726" y="2188029"/>
              <a:ext cx="4484690" cy="34290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524000" y="609600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Praise Circle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472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0" y="304800"/>
            <a:ext cx="52578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Pastor Onyango’s Family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52500" y="1524000"/>
            <a:ext cx="689610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0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5300" y="1104900"/>
            <a:ext cx="6197600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04800" y="798616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Soldiers of the Cross</a:t>
            </a:r>
          </a:p>
          <a:p>
            <a:pPr algn="ctr"/>
            <a:r>
              <a:rPr lang="en-US" sz="2400" dirty="0" smtClean="0">
                <a:latin typeface="+mj-lt"/>
              </a:rPr>
              <a:t>Church </a:t>
            </a:r>
          </a:p>
          <a:p>
            <a:pPr algn="ctr"/>
            <a:r>
              <a:rPr lang="en-US" sz="2400" dirty="0" smtClean="0">
                <a:latin typeface="+mj-lt"/>
              </a:rPr>
              <a:t>Nairobi, Kenya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733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2545080"/>
          </a:xfrm>
        </p:spPr>
        <p:txBody>
          <a:bodyPr>
            <a:normAutofit/>
          </a:bodyPr>
          <a:lstStyle/>
          <a:p>
            <a:r>
              <a:rPr lang="en-US" dirty="0" smtClean="0"/>
              <a:t>KENYA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Steps to</a:t>
            </a:r>
            <a:br>
              <a:rPr lang="en-US" sz="3600" dirty="0" smtClean="0"/>
            </a:br>
            <a:r>
              <a:rPr lang="en-US" sz="3600" dirty="0" smtClean="0"/>
              <a:t>Church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1600" y="1083294"/>
            <a:ext cx="6299200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627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470648" cy="1905000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Kenya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Church</a:t>
            </a:r>
            <a:br>
              <a:rPr lang="en-US" dirty="0" smtClean="0"/>
            </a:br>
            <a:r>
              <a:rPr lang="en-US" dirty="0" smtClean="0"/>
              <a:t>Entrance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8000" y="1143000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29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52600"/>
            <a:ext cx="3200400" cy="1143000"/>
          </a:xfrm>
        </p:spPr>
        <p:txBody>
          <a:bodyPr/>
          <a:lstStyle/>
          <a:p>
            <a:r>
              <a:rPr lang="en-US" dirty="0" smtClean="0"/>
              <a:t>  Welcome!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4200" y="1143000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629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76" y="228600"/>
            <a:ext cx="7470648" cy="1143000"/>
          </a:xfrm>
        </p:spPr>
        <p:txBody>
          <a:bodyPr/>
          <a:lstStyle/>
          <a:p>
            <a:pPr algn="ctr"/>
            <a:r>
              <a:rPr lang="en-US" dirty="0" smtClean="0"/>
              <a:t>Small Group Workshop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270000" y="1524000"/>
            <a:ext cx="660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6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514600" y="1905000"/>
            <a:ext cx="5892800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3276600" cy="2697480"/>
          </a:xfrm>
        </p:spPr>
        <p:txBody>
          <a:bodyPr/>
          <a:lstStyle/>
          <a:p>
            <a:r>
              <a:rPr lang="en-US" dirty="0" smtClean="0"/>
              <a:t>Pastors in small groups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2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3124200" cy="1143000"/>
          </a:xfrm>
        </p:spPr>
        <p:txBody>
          <a:bodyPr/>
          <a:lstStyle/>
          <a:p>
            <a:r>
              <a:rPr lang="en-US" dirty="0" smtClean="0"/>
              <a:t>Forgiveness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8175" y="1089025"/>
            <a:ext cx="62738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2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</TotalTime>
  <Words>39</Words>
  <Application>Microsoft Office PowerPoint</Application>
  <PresentationFormat>On-screen Show (4:3)</PresentationFormat>
  <Paragraphs>16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Metro</vt:lpstr>
      <vt:lpstr>PowerPoint Presentation</vt:lpstr>
      <vt:lpstr>PowerPoint Presentation</vt:lpstr>
      <vt:lpstr>PowerPoint Presentation</vt:lpstr>
      <vt:lpstr>KENYA  Steps to Church</vt:lpstr>
      <vt:lpstr>Kenya  Church Entrance</vt:lpstr>
      <vt:lpstr>  Welcome!</vt:lpstr>
      <vt:lpstr>Small Group Workshop</vt:lpstr>
      <vt:lpstr>Pastors in small groups</vt:lpstr>
      <vt:lpstr>Forgiveness</vt:lpstr>
      <vt:lpstr>PowerPoint Presentation</vt:lpstr>
      <vt:lpstr>PowerPoint Presentation</vt:lpstr>
      <vt:lpstr>PowerPoint Presentation</vt:lpstr>
      <vt:lpstr>PowerPoint Presentation</vt:lpstr>
      <vt:lpstr>Larry and Pastor Onyango</vt:lpstr>
      <vt:lpstr>PowerPoint Presentation</vt:lpstr>
      <vt:lpstr>Pastors from various churches</vt:lpstr>
      <vt:lpstr>Sunday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Pastor Onyango’s Family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WOSM_2</dc:creator>
  <cp:lastModifiedBy>WOSM_2</cp:lastModifiedBy>
  <cp:revision>1</cp:revision>
  <dcterms:created xsi:type="dcterms:W3CDTF">2018-07-02T18:57:19Z</dcterms:created>
  <dcterms:modified xsi:type="dcterms:W3CDTF">2018-07-02T19:00:39Z</dcterms:modified>
</cp:coreProperties>
</file>