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B72F-BC98-4C9E-94F7-A2B098F7BDBC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A0C6-BED4-459E-9C91-665896D915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B72F-BC98-4C9E-94F7-A2B098F7BDBC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A0C6-BED4-459E-9C91-665896D915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B72F-BC98-4C9E-94F7-A2B098F7BDBC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A0C6-BED4-459E-9C91-665896D915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B72F-BC98-4C9E-94F7-A2B098F7BDBC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A0C6-BED4-459E-9C91-665896D915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B72F-BC98-4C9E-94F7-A2B098F7BDBC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A0C6-BED4-459E-9C91-665896D915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B72F-BC98-4C9E-94F7-A2B098F7BDBC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A0C6-BED4-459E-9C91-665896D915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B72F-BC98-4C9E-94F7-A2B098F7BDBC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A0C6-BED4-459E-9C91-665896D915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B72F-BC98-4C9E-94F7-A2B098F7BDBC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A0C6-BED4-459E-9C91-665896D915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B72F-BC98-4C9E-94F7-A2B098F7BDBC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A0C6-BED4-459E-9C91-665896D915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B72F-BC98-4C9E-94F7-A2B098F7BDBC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A0C6-BED4-459E-9C91-665896D915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8B72F-BC98-4C9E-94F7-A2B098F7BDBC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BA0C6-BED4-459E-9C91-665896D915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8B72F-BC98-4C9E-94F7-A2B098F7BDBC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BA0C6-BED4-459E-9C91-665896D915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apecoc.com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apecoc.com/" TargetMode="Externa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457200"/>
            <a:ext cx="4652190" cy="5760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5257800" y="1981200"/>
            <a:ext cx="35814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Ron Clark</a:t>
            </a:r>
          </a:p>
          <a:p>
            <a:r>
              <a:rPr lang="en-US" dirty="0" smtClean="0"/>
              <a:t>Agape Church of Christ </a:t>
            </a:r>
            <a:r>
              <a:rPr lang="en-US" dirty="0" smtClean="0">
                <a:hlinkClick r:id="rId3"/>
              </a:rPr>
              <a:t>www.agapecoc.com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1295400"/>
            <a:ext cx="3400794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Implications for Men/Humans</a:t>
            </a:r>
            <a:endParaRPr lang="en-US" dirty="0"/>
          </a:p>
        </p:txBody>
      </p:sp>
      <p:sp>
        <p:nvSpPr>
          <p:cNvPr id="4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257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Sex and Violence key to male identity</a:t>
            </a:r>
          </a:p>
          <a:p>
            <a:r>
              <a:rPr lang="en-US" sz="2800" dirty="0" smtClean="0"/>
              <a:t>Females become associated with powerless</a:t>
            </a:r>
          </a:p>
          <a:p>
            <a:r>
              <a:rPr lang="en-US" sz="2800" dirty="0" smtClean="0"/>
              <a:t>Males who do not embrace violence and sex are part of the “</a:t>
            </a:r>
            <a:r>
              <a:rPr lang="en-US" sz="2800" dirty="0" err="1" smtClean="0"/>
              <a:t>outgroup</a:t>
            </a:r>
            <a:r>
              <a:rPr lang="en-US" sz="2800" dirty="0" smtClean="0"/>
              <a:t>”</a:t>
            </a:r>
          </a:p>
          <a:p>
            <a:r>
              <a:rPr lang="en-US" sz="2800" dirty="0" smtClean="0"/>
              <a:t>Passive = feminine</a:t>
            </a:r>
          </a:p>
          <a:p>
            <a:r>
              <a:rPr lang="en-US" sz="2800" dirty="0" smtClean="0"/>
              <a:t>Aggression = male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/>
          <a:lstStyle/>
          <a:p>
            <a:pPr algn="ctr"/>
            <a:r>
              <a:rPr lang="en-US" dirty="0" smtClean="0"/>
              <a:t>Damage to Males</a:t>
            </a:r>
            <a:endParaRPr lang="en-US" dirty="0"/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5562600"/>
          </a:xfrm>
        </p:spPr>
        <p:txBody>
          <a:bodyPr/>
          <a:lstStyle/>
          <a:p>
            <a:r>
              <a:rPr lang="en-US" dirty="0" smtClean="0"/>
              <a:t>Masculinity/Maleness as separation = rituals, etc</a:t>
            </a:r>
          </a:p>
          <a:p>
            <a:r>
              <a:rPr lang="en-US" dirty="0" smtClean="0"/>
              <a:t>Men “ruined” when they associate/stay with female</a:t>
            </a:r>
          </a:p>
          <a:p>
            <a:r>
              <a:rPr lang="en-US" dirty="0" smtClean="0"/>
              <a:t>Empathy and compassion negative behaviors</a:t>
            </a:r>
          </a:p>
          <a:p>
            <a:r>
              <a:rPr lang="en-US" dirty="0" smtClean="0"/>
              <a:t>Men fear females and “female like behaviors”</a:t>
            </a:r>
          </a:p>
          <a:p>
            <a:r>
              <a:rPr lang="en-US" dirty="0" smtClean="0"/>
              <a:t>Father wounds? Neglect or “not a stud”?</a:t>
            </a:r>
          </a:p>
          <a:p>
            <a:r>
              <a:rPr lang="en-US" dirty="0" smtClean="0"/>
              <a:t>Males resist community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Women as the Enemy?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Females, weakness, and victims</a:t>
            </a:r>
          </a:p>
          <a:p>
            <a:pPr lvl="1"/>
            <a:r>
              <a:rPr lang="en-US" dirty="0" smtClean="0"/>
              <a:t>Victim blaming</a:t>
            </a:r>
          </a:p>
          <a:p>
            <a:pPr lvl="1"/>
            <a:r>
              <a:rPr lang="en-US" dirty="0" smtClean="0"/>
              <a:t>Men not responsible for actions</a:t>
            </a:r>
          </a:p>
          <a:p>
            <a:pPr lvl="1"/>
            <a:r>
              <a:rPr lang="en-US" dirty="0" smtClean="0"/>
              <a:t>Women, feelings, and emotions</a:t>
            </a:r>
          </a:p>
          <a:p>
            <a:pPr lvl="1"/>
            <a:r>
              <a:rPr lang="en-US" dirty="0" smtClean="0"/>
              <a:t>Manly behaviors </a:t>
            </a:r>
            <a:r>
              <a:rPr lang="en-US" dirty="0" err="1" smtClean="0"/>
              <a:t>vs</a:t>
            </a:r>
            <a:r>
              <a:rPr lang="en-US" dirty="0" smtClean="0"/>
              <a:t> womanly behaviors</a:t>
            </a:r>
          </a:p>
          <a:p>
            <a:r>
              <a:rPr lang="en-US" dirty="0" smtClean="0"/>
              <a:t>Sex and Violence</a:t>
            </a:r>
          </a:p>
          <a:p>
            <a:pPr lvl="1"/>
            <a:r>
              <a:rPr lang="en-US" dirty="0" smtClean="0"/>
              <a:t>Rites of passage for boys/men</a:t>
            </a:r>
          </a:p>
          <a:p>
            <a:pPr lvl="1"/>
            <a:r>
              <a:rPr lang="en-US" dirty="0" smtClean="0"/>
              <a:t>Necessary to “civilize men/boys”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273050"/>
            <a:ext cx="8226425" cy="1143000"/>
          </a:xfrm>
        </p:spPr>
        <p:txBody>
          <a:bodyPr/>
          <a:lstStyle/>
          <a:p>
            <a:r>
              <a:rPr lang="en-US" dirty="0" smtClean="0"/>
              <a:t>Abuse, Conflict, Power and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1598613"/>
            <a:ext cx="8226425" cy="4497387"/>
          </a:xfrm>
        </p:spPr>
        <p:txBody>
          <a:bodyPr/>
          <a:lstStyle/>
          <a:p>
            <a:r>
              <a:rPr lang="en-US" sz="4800" dirty="0" smtClean="0"/>
              <a:t>Terrorism = 90% males</a:t>
            </a:r>
          </a:p>
          <a:p>
            <a:r>
              <a:rPr lang="en-US" sz="4800" dirty="0" smtClean="0"/>
              <a:t>Resistance = higher females</a:t>
            </a:r>
          </a:p>
          <a:p>
            <a:r>
              <a:rPr lang="en-US" sz="4800" dirty="0" smtClean="0"/>
              <a:t>Conflict in arguments = equal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dirty="0" smtClean="0"/>
              <a:t>Fruits of Misogyny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r>
              <a:rPr lang="en-US" dirty="0" smtClean="0"/>
              <a:t>Domestic, Sexual, and Dating Violence</a:t>
            </a:r>
          </a:p>
          <a:p>
            <a:r>
              <a:rPr lang="en-US" dirty="0" smtClean="0"/>
              <a:t>Child Abuse</a:t>
            </a:r>
          </a:p>
          <a:p>
            <a:r>
              <a:rPr lang="en-US" dirty="0" smtClean="0"/>
              <a:t>Pornography</a:t>
            </a:r>
          </a:p>
          <a:p>
            <a:r>
              <a:rPr lang="en-US" dirty="0" smtClean="0"/>
              <a:t>Prostitution</a:t>
            </a:r>
          </a:p>
          <a:p>
            <a:r>
              <a:rPr lang="en-US" dirty="0" smtClean="0"/>
              <a:t>Human/Sex Trafficking</a:t>
            </a:r>
          </a:p>
          <a:p>
            <a:r>
              <a:rPr lang="en-US" dirty="0" smtClean="0"/>
              <a:t>Elder, Able Body, Racism, Classism, Sexism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Pornography and Misogyny</a:t>
            </a:r>
            <a:endParaRPr lang="en-US" sz="4000" dirty="0"/>
          </a:p>
        </p:txBody>
      </p:sp>
      <p:sp>
        <p:nvSpPr>
          <p:cNvPr id="3" name="Text Placeholder 3"/>
          <p:cNvSpPr txBox="1">
            <a:spLocks/>
          </p:cNvSpPr>
          <p:nvPr/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Purity Issue	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ontent Placeholder 4"/>
          <p:cNvSpPr>
            <a:spLocks noGrp="1"/>
          </p:cNvSpPr>
          <p:nvPr>
            <p:ph sz="half" idx="4294967295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Men being pure = women are the enemy</a:t>
            </a:r>
          </a:p>
          <a:p>
            <a:r>
              <a:rPr lang="en-US" sz="2400" dirty="0" smtClean="0"/>
              <a:t>Self control and viewing women</a:t>
            </a:r>
          </a:p>
          <a:p>
            <a:r>
              <a:rPr lang="en-US" sz="2400" dirty="0" smtClean="0"/>
              <a:t>Who is the temptation?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Resistance is the response to healing</a:t>
            </a:r>
          </a:p>
          <a:p>
            <a:r>
              <a:rPr lang="en-US" sz="2400" dirty="0" smtClean="0"/>
              <a:t>Change our behaviors</a:t>
            </a:r>
          </a:p>
          <a:p>
            <a:endParaRPr lang="en-US" sz="2400" dirty="0"/>
          </a:p>
        </p:txBody>
      </p:sp>
      <p:sp>
        <p:nvSpPr>
          <p:cNvPr id="5" name="Text Placeholder 5"/>
          <p:cNvSpPr txBox="1">
            <a:spLocks/>
          </p:cNvSpPr>
          <p:nvPr/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Oppression/Compassion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6"/>
          <p:cNvSpPr>
            <a:spLocks noGrp="1"/>
          </p:cNvSpPr>
          <p:nvPr>
            <p:ph sz="quarter" idx="4294967295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Women are allies and co-image of God</a:t>
            </a:r>
          </a:p>
          <a:p>
            <a:r>
              <a:rPr lang="en-US" sz="2400" dirty="0" smtClean="0"/>
              <a:t>Seeing women in the image of God</a:t>
            </a:r>
          </a:p>
          <a:p>
            <a:r>
              <a:rPr lang="en-US" sz="2400" dirty="0" smtClean="0"/>
              <a:t>We are both in a battle between good and evil</a:t>
            </a:r>
          </a:p>
          <a:p>
            <a:r>
              <a:rPr lang="en-US" sz="2400" dirty="0" smtClean="0"/>
              <a:t>Compassion &amp; empathy response to healing</a:t>
            </a:r>
          </a:p>
          <a:p>
            <a:r>
              <a:rPr lang="en-US" sz="2400" dirty="0" smtClean="0"/>
              <a:t>Change our view of women/humans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Prostitution As Oppression</a:t>
            </a:r>
            <a:endParaRPr lang="en-US" dirty="0"/>
          </a:p>
        </p:txBody>
      </p:sp>
      <p:sp>
        <p:nvSpPr>
          <p:cNvPr id="3" name="Isosceles Triangle 2"/>
          <p:cNvSpPr/>
          <p:nvPr/>
        </p:nvSpPr>
        <p:spPr>
          <a:xfrm rot="10800000">
            <a:off x="1447800" y="2362200"/>
            <a:ext cx="6553200" cy="3352800"/>
          </a:xfrm>
          <a:prstGeom prst="triangle">
            <a:avLst>
              <a:gd name="adj" fmla="val 494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90600" y="1600200"/>
            <a:ext cx="14702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Pimp</a:t>
            </a:r>
            <a:endParaRPr lang="en-US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6553200" y="1600200"/>
            <a:ext cx="23134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Consumer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3962400" y="5791200"/>
            <a:ext cx="17101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Victim</a:t>
            </a:r>
            <a:endParaRPr lang="en-US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3581400" y="3276600"/>
            <a:ext cx="27494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/>
              <a:t>Oppression</a:t>
            </a:r>
            <a:endParaRPr lang="en-US" sz="3600" b="1" dirty="0"/>
          </a:p>
        </p:txBody>
      </p:sp>
      <p:sp>
        <p:nvSpPr>
          <p:cNvPr id="8" name="Down Arrow 7"/>
          <p:cNvSpPr/>
          <p:nvPr/>
        </p:nvSpPr>
        <p:spPr>
          <a:xfrm>
            <a:off x="4495800" y="4038600"/>
            <a:ext cx="484632" cy="978408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9" name="Down Arrow 8"/>
          <p:cNvSpPr/>
          <p:nvPr/>
        </p:nvSpPr>
        <p:spPr>
          <a:xfrm rot="18998282">
            <a:off x="2246294" y="2785632"/>
            <a:ext cx="484632" cy="3200184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0" name="Down Arrow 9"/>
          <p:cNvSpPr/>
          <p:nvPr/>
        </p:nvSpPr>
        <p:spPr>
          <a:xfrm rot="2472803">
            <a:off x="6652283" y="2680255"/>
            <a:ext cx="484632" cy="3027369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1" name="Left-Right Arrow 10"/>
          <p:cNvSpPr/>
          <p:nvPr/>
        </p:nvSpPr>
        <p:spPr>
          <a:xfrm>
            <a:off x="2667000" y="1524000"/>
            <a:ext cx="3733800" cy="838200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Respect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 bwMode="auto">
          <a:xfrm>
            <a:off x="457200" y="103188"/>
            <a:ext cx="8229600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0" cap="none" spc="0" normalizeH="0" baseline="0" noProof="0" smtClean="0">
                <a:ln>
                  <a:noFill/>
                </a:ln>
                <a:solidFill>
                  <a:srgbClr val="808000"/>
                </a:solidFill>
                <a:effectLst/>
                <a:uLnTx/>
                <a:uFillTx/>
                <a:latin typeface="Arial Black"/>
                <a:ea typeface="+mj-ea"/>
                <a:cs typeface="+mj-cs"/>
              </a:rPr>
              <a:t>Women as Allies</a:t>
            </a:r>
            <a:endParaRPr kumimoji="0" lang="en-US" sz="6000" b="0" i="0" u="none" strike="noStrike" kern="0" cap="none" spc="0" normalizeH="0" baseline="0" noProof="0" dirty="0">
              <a:ln>
                <a:noFill/>
              </a:ln>
              <a:solidFill>
                <a:srgbClr val="808000"/>
              </a:solidFill>
              <a:effectLst/>
              <a:uLnTx/>
              <a:uFillTx/>
              <a:latin typeface="Arial Black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0200"/>
            <a:ext cx="9144000" cy="475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4800" y="1828800"/>
            <a:ext cx="8839200" cy="838200"/>
          </a:xfrm>
        </p:spPr>
        <p:txBody>
          <a:bodyPr/>
          <a:lstStyle/>
          <a:p>
            <a:pPr algn="ctr"/>
            <a:r>
              <a:rPr lang="en-US" dirty="0" smtClean="0"/>
              <a:t>Addressing Misogyny is First Step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305800" cy="3962400"/>
          </a:xfrm>
        </p:spPr>
        <p:txBody>
          <a:bodyPr/>
          <a:lstStyle/>
          <a:p>
            <a:r>
              <a:rPr lang="en-US" dirty="0" smtClean="0"/>
              <a:t>Misogyny is the root of these evils!</a:t>
            </a:r>
          </a:p>
          <a:p>
            <a:pPr lvl="1"/>
            <a:r>
              <a:rPr lang="en-US" dirty="0" smtClean="0"/>
              <a:t>Male’s ministries promote compassion and empathy (</a:t>
            </a:r>
            <a:r>
              <a:rPr lang="en-US" i="1" dirty="0" smtClean="0"/>
              <a:t>Yahweh</a:t>
            </a:r>
            <a:r>
              <a:rPr lang="en-US" dirty="0" smtClean="0"/>
              <a:t> is merciful)</a:t>
            </a:r>
          </a:p>
          <a:p>
            <a:pPr lvl="1"/>
            <a:r>
              <a:rPr lang="en-US" dirty="0" smtClean="0"/>
              <a:t>Faith communities empower females and vulnerable others to be safe and accepted = Jesus accepted females, children, oppressed</a:t>
            </a:r>
          </a:p>
          <a:p>
            <a:pPr lvl="1"/>
            <a:r>
              <a:rPr lang="en-US" dirty="0" smtClean="0"/>
              <a:t>Hold males accountable for behavior = repentance, prophets, those in power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910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057400"/>
            <a:ext cx="8305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Create a Climate of Acceptance and Empowerment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52400" y="2971800"/>
            <a:ext cx="8763000" cy="3429000"/>
          </a:xfrm>
        </p:spPr>
        <p:txBody>
          <a:bodyPr/>
          <a:lstStyle/>
          <a:p>
            <a:r>
              <a:rPr lang="en-US" dirty="0" smtClean="0"/>
              <a:t>Confront oppression = prophets went to those in power, not the poor</a:t>
            </a:r>
          </a:p>
          <a:p>
            <a:r>
              <a:rPr lang="en-US" dirty="0" smtClean="0"/>
              <a:t>Embrace the humiliated = Romans 12:16</a:t>
            </a:r>
          </a:p>
          <a:p>
            <a:r>
              <a:rPr lang="en-US" dirty="0" smtClean="0"/>
              <a:t>Misogyny is a social evil = Luke 4:16-19</a:t>
            </a:r>
          </a:p>
          <a:p>
            <a:r>
              <a:rPr lang="en-US" dirty="0" smtClean="0"/>
              <a:t>Power is to be shared = Ephesians 5:21</a:t>
            </a:r>
          </a:p>
          <a:p>
            <a:r>
              <a:rPr lang="en-US" dirty="0" smtClean="0"/>
              <a:t>Spoken Word has power to heal = Ezekiel 37</a:t>
            </a:r>
          </a:p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910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What is Misogyny? 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057400" y="2286000"/>
            <a:ext cx="5181600" cy="3581400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 rot="3206728">
            <a:off x="6945473" y="1164927"/>
            <a:ext cx="484632" cy="27384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 rot="14828018">
            <a:off x="2027848" y="4110518"/>
            <a:ext cx="484632" cy="27384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 rot="17842960">
            <a:off x="2227925" y="1609301"/>
            <a:ext cx="484632" cy="27384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 rot="7916093">
            <a:off x="6576978" y="4221875"/>
            <a:ext cx="484632" cy="27384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743200" y="3810000"/>
            <a:ext cx="42608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This is Your Place</a:t>
            </a:r>
            <a:endParaRPr lang="en-US" sz="4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2057400"/>
            <a:ext cx="3282478" cy="3063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Themes from Faith Community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267200" cy="4525963"/>
          </a:xfrm>
        </p:spPr>
        <p:txBody>
          <a:bodyPr/>
          <a:lstStyle/>
          <a:p>
            <a:r>
              <a:rPr lang="en-US" dirty="0" smtClean="0"/>
              <a:t>Luke 7: Jesus and the “Sinful Woman…”</a:t>
            </a:r>
          </a:p>
          <a:p>
            <a:r>
              <a:rPr lang="en-US" dirty="0" smtClean="0"/>
              <a:t>1 Corinthians 5-7 and sex slaves</a:t>
            </a:r>
          </a:p>
          <a:p>
            <a:r>
              <a:rPr lang="en-US" dirty="0" smtClean="0"/>
              <a:t>Why does the Bible talk about “whores” but not “pimps”?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14852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Subtitle 2"/>
          <p:cNvSpPr txBox="1">
            <a:spLocks/>
          </p:cNvSpPr>
          <p:nvPr/>
        </p:nvSpPr>
        <p:spPr>
          <a:xfrm>
            <a:off x="5257800" y="1981200"/>
            <a:ext cx="35814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Ron Clark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Agape Church of Christ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  <a:hlinkClick r:id="rId3"/>
              </a:rPr>
              <a:t>www.agapecoc.com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0"/>
            <a:ext cx="617461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0"/>
            <a:ext cx="592457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5608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0"/>
            <a:ext cx="4648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533400"/>
            <a:ext cx="6348472" cy="5623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1667" y="2560320"/>
            <a:ext cx="5602333" cy="429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933252" cy="429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0"/>
            <a:ext cx="573116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Address Misogyny:</a:t>
            </a:r>
            <a:br>
              <a:rPr lang="en-US" dirty="0" smtClean="0"/>
            </a:br>
            <a:r>
              <a:rPr lang="en-US" dirty="0" smtClean="0"/>
              <a:t>Male </a:t>
            </a:r>
            <a:r>
              <a:rPr lang="en-US" dirty="0"/>
              <a:t>and Female Behaviors</a:t>
            </a:r>
          </a:p>
        </p:txBody>
      </p:sp>
      <p:graphicFrame>
        <p:nvGraphicFramePr>
          <p:cNvPr id="3" name="Group 3"/>
          <p:cNvGraphicFramePr>
            <a:graphicFrameLocks noGrp="1"/>
          </p:cNvGraphicFramePr>
          <p:nvPr>
            <p:ph idx="1"/>
          </p:nvPr>
        </p:nvGraphicFramePr>
        <p:xfrm>
          <a:off x="2438400" y="1752600"/>
          <a:ext cx="3733800" cy="4530725"/>
        </p:xfrm>
        <a:graphic>
          <a:graphicData uri="http://schemas.openxmlformats.org/drawingml/2006/table">
            <a:tbl>
              <a:tblPr/>
              <a:tblGrid>
                <a:gridCol w="3733800"/>
              </a:tblGrid>
              <a:tr h="4530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3794125" y="2470150"/>
            <a:ext cx="822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kern="1200">
                <a:latin typeface="Tahoma" pitchFamily="34" charset="0"/>
                <a:ea typeface="+mn-ea"/>
                <a:cs typeface="+mn-cs"/>
              </a:rPr>
              <a:t>strong</a:t>
            </a: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4419600" y="3581400"/>
            <a:ext cx="14366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kern="1200">
                <a:latin typeface="Tahoma" pitchFamily="34" charset="0"/>
                <a:ea typeface="+mn-ea"/>
                <a:cs typeface="+mn-cs"/>
              </a:rPr>
              <a:t>independent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2651125" y="3155950"/>
            <a:ext cx="819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kern="1200">
                <a:latin typeface="Tahoma" pitchFamily="34" charset="0"/>
                <a:ea typeface="+mn-ea"/>
                <a:cs typeface="+mn-cs"/>
              </a:rPr>
              <a:t>sexual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3032125" y="4451350"/>
            <a:ext cx="765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kern="1200">
                <a:latin typeface="Tahoma" pitchFamily="34" charset="0"/>
                <a:ea typeface="+mn-ea"/>
                <a:cs typeface="+mn-cs"/>
              </a:rPr>
              <a:t>tough</a:t>
            </a: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4648200" y="4572000"/>
            <a:ext cx="12557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kern="1200">
                <a:latin typeface="Tahoma" pitchFamily="34" charset="0"/>
                <a:ea typeface="+mn-ea"/>
                <a:cs typeface="+mn-cs"/>
              </a:rPr>
              <a:t>passionate</a:t>
            </a: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1127125" y="1708150"/>
            <a:ext cx="6810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kern="1200">
                <a:latin typeface="Tahoma" pitchFamily="34" charset="0"/>
                <a:ea typeface="+mn-ea"/>
                <a:cs typeface="+mn-cs"/>
              </a:rPr>
              <a:t>Sissy</a:t>
            </a:r>
          </a:p>
        </p:txBody>
      </p: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7070725" y="1555750"/>
            <a:ext cx="523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kern="1200">
                <a:latin typeface="Tahoma" pitchFamily="34" charset="0"/>
                <a:ea typeface="+mn-ea"/>
                <a:cs typeface="+mn-cs"/>
              </a:rPr>
              <a:t>Girl</a:t>
            </a:r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914400" y="51816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kern="1200">
                <a:latin typeface="Tahoma" pitchFamily="34" charset="0"/>
                <a:ea typeface="+mn-ea"/>
                <a:cs typeface="+mn-cs"/>
              </a:rPr>
              <a:t>Wimp</a:t>
            </a:r>
          </a:p>
        </p:txBody>
      </p: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7451725" y="4756150"/>
            <a:ext cx="9540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kern="1200">
                <a:latin typeface="Tahoma" pitchFamily="34" charset="0"/>
                <a:ea typeface="+mn-ea"/>
                <a:cs typeface="+mn-cs"/>
              </a:rPr>
              <a:t>Woman</a:t>
            </a:r>
          </a:p>
        </p:txBody>
      </p:sp>
      <p:sp>
        <p:nvSpPr>
          <p:cNvPr id="13" name="Line 18"/>
          <p:cNvSpPr>
            <a:spLocks noChangeShapeType="1"/>
          </p:cNvSpPr>
          <p:nvPr/>
        </p:nvSpPr>
        <p:spPr bwMode="auto">
          <a:xfrm>
            <a:off x="1219200" y="2057400"/>
            <a:ext cx="83820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120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4" name="Line 19"/>
          <p:cNvSpPr>
            <a:spLocks noChangeShapeType="1"/>
          </p:cNvSpPr>
          <p:nvPr/>
        </p:nvSpPr>
        <p:spPr bwMode="auto">
          <a:xfrm>
            <a:off x="1066800" y="5029200"/>
            <a:ext cx="990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120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5" name="Line 20"/>
          <p:cNvSpPr>
            <a:spLocks noChangeShapeType="1"/>
          </p:cNvSpPr>
          <p:nvPr/>
        </p:nvSpPr>
        <p:spPr bwMode="auto">
          <a:xfrm flipH="1">
            <a:off x="6629400" y="4648200"/>
            <a:ext cx="1371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120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6" name="Line 21"/>
          <p:cNvSpPr>
            <a:spLocks noChangeShapeType="1"/>
          </p:cNvSpPr>
          <p:nvPr/>
        </p:nvSpPr>
        <p:spPr bwMode="auto">
          <a:xfrm flipH="1">
            <a:off x="6400800" y="1981200"/>
            <a:ext cx="990600" cy="762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kern="1200">
              <a:latin typeface="Times New Roman" pitchFamily="18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427</Words>
  <Application>Microsoft Office PowerPoint</Application>
  <PresentationFormat>On-screen Show (4:3)</PresentationFormat>
  <Paragraphs>85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Slide 1</vt:lpstr>
      <vt:lpstr>What is Misogyny? </vt:lpstr>
      <vt:lpstr>Slide 3</vt:lpstr>
      <vt:lpstr>Slide 4</vt:lpstr>
      <vt:lpstr>Slide 5</vt:lpstr>
      <vt:lpstr>Slide 6</vt:lpstr>
      <vt:lpstr>Slide 7</vt:lpstr>
      <vt:lpstr>Slide 8</vt:lpstr>
      <vt:lpstr>Address Misogyny: Male and Female Behaviors</vt:lpstr>
      <vt:lpstr>Implications for Men/Humans</vt:lpstr>
      <vt:lpstr>Damage to Males</vt:lpstr>
      <vt:lpstr>Women as the Enemy?</vt:lpstr>
      <vt:lpstr>Abuse, Conflict, Power and Control</vt:lpstr>
      <vt:lpstr>Fruits of Misogyny</vt:lpstr>
      <vt:lpstr>Pornography and Misogyny</vt:lpstr>
      <vt:lpstr>Prostitution As Oppression</vt:lpstr>
      <vt:lpstr>Slide 17</vt:lpstr>
      <vt:lpstr>Addressing Misogyny is First Step</vt:lpstr>
      <vt:lpstr>Create a Climate of Acceptance and Empowerment</vt:lpstr>
      <vt:lpstr>Themes from Faith Community</vt:lpstr>
      <vt:lpstr>Slide 21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Dismore</dc:creator>
  <cp:lastModifiedBy>Michael Dismore</cp:lastModifiedBy>
  <cp:revision>26</cp:revision>
  <dcterms:created xsi:type="dcterms:W3CDTF">2011-01-07T23:20:26Z</dcterms:created>
  <dcterms:modified xsi:type="dcterms:W3CDTF">2011-01-08T00:28:29Z</dcterms:modified>
</cp:coreProperties>
</file>