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75" r:id="rId3"/>
    <p:sldId id="25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>
        <p:scale>
          <a:sx n="66" d="100"/>
          <a:sy n="66" d="100"/>
        </p:scale>
        <p:origin x="-13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AEBC2A-C03B-4E69-81FA-E4464E10587B}" type="datetimeFigureOut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0ABAB8-5AA4-4EF6-A3BF-AEF8F8650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3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B4F6C-925C-4680-AC2B-C9A56ECEB8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B4F6C-925C-4680-AC2B-C9A56ECEB8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B4F6C-925C-4680-AC2B-C9A56ECEB8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0F365-6CAF-4EFD-BEC4-F9CC16B15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52FA-9FA2-4AE8-9B74-90148D1FAD43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D09A-182C-4FF4-82B1-A47F7E8EE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29B5-39D9-48AF-8825-487F0A0728D4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F2AF-604E-47B5-9094-0B8A72256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2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4D87-E9D6-4253-901C-4F16D99A3889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C36E-63B3-4C4F-B480-531BFC728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F648-D0A3-4808-B907-D13A8ED6A6B0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C0FE-3D46-473F-87A5-50F4E3B2D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4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C93D-12B0-4442-B999-32E9405AAD8F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A64D-9FCA-4356-B0D8-6EC051E9D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6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06C3D-E416-41B1-B764-5FF5D4705FA3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DD31-5CB5-4187-8786-5FB170ADC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6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0690-44D2-4EAC-8BB6-597045A8EC22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1EB0-35F4-4B13-9EC3-3978DD0A17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9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B0E2-FD48-4866-86FD-E0F75ACBAB5C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9360-BF6E-4385-87C9-F30B0202C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3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AEFC-91C5-4516-8D2D-75EC8D933CD0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C030-0E5F-4748-BD6B-9F8785F5D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2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E8B1-E936-4170-B9AE-7E538D3F26BB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9A13-2058-4FE1-93C1-4F347FB1F0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0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E21F-2941-4966-AD1F-0D65BA8A79C4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08E5-624E-403E-86BF-63BA61EDF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3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FCDD5F-C0AA-48F7-B751-5711D297A1A2}" type="datetime1">
              <a:rPr lang="en-US"/>
              <a:pPr>
                <a:defRPr/>
              </a:pPr>
              <a:t>12/30/2013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B04 - Ceremonies and Events - Revised 2-8-12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201529-4159-4061-ADAB-C369D92E7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 of police chaplains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B04 – Ceremonies and Events</a:t>
            </a:r>
          </a:p>
        </p:txBody>
      </p:sp>
      <p:pic>
        <p:nvPicPr>
          <p:cNvPr id="2052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B04 - Ceremonies and Events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Region 2 Training Seminar – January 2014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 build="p" advAuto="4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CREATE AND PLAN CEREMONIES AND EVENTS: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Who Should Be Involved in Planning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073275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need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assistance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 You cannot do this alone.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planning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immediately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especially with LODD’s.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area law enforcement chaplains and clergy.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to see if there is 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   already organized.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CREATE AND PLAN CEREMONIES AND EVENTS: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Who Should Be Involved in Planning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073275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5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 key personnel from the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agency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serving.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2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CREATE AND PLAN CEREMONIES AND EVENTS: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 Planning the Event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073275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team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schedule meetings.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checklist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all aspects of the event.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&amp;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checklist at every meeting.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regular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reports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involved agency.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event gather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feedback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       future planning.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CREATE AND PLAN CEREMONIES AND EVENTS: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 Planning the Event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073275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6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your planning team do an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worked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well?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we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changes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be made to the  format  of the ceremony?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0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Line of Duty Death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 guidance from your department policies or manual.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chaplain!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the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their grief.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the surviving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officers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agency.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Maintain a constant ministry of            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presence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 the family’s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clergy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(if any) if they          are involved in the service.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Line of Duty Death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2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chaplain!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5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liaison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clergy in the community.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4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Line of Duty Death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3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bring balance to the service: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Religious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denominational rituals are respected.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traditions are respected.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involvement/needs are respected.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Line of Duty Death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 the critical elements of the service: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venue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large enough?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an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 Guard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bagpiper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trumpet player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rifle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your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sound system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adequate?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you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videotape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service?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3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Line of Duty Death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 the critical elements of the service: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8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seating arrangement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8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dignitaries be allowed to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8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dignitaries be allowed to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family?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8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the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allowed to attend?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5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certain that the family’s wishes         are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respected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all times.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2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Line of Duty Death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SzPct val="75000"/>
              <a:buFont typeface="+mj-lt"/>
              <a:buAutoNum type="arabicPeriod" startAt="6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take advantage of the situation just 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proselytize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7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2743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Todd Pynch</a:t>
            </a:r>
            <a:b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Executive Chaplain</a:t>
            </a:r>
            <a:b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Crisis Chaplaincy Services</a:t>
            </a:r>
            <a:endParaRPr lang="en-US" cap="non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610600" cy="2057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387 Court St. NE  Salem, OR 97301</a:t>
            </a:r>
          </a:p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503-763-8522 (Office) ~ 503-932-1314 (Cell)</a:t>
            </a:r>
          </a:p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tpynch@ccschaplain.com (email)</a:t>
            </a:r>
          </a:p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www.ccschaplain.com (website)</a:t>
            </a:r>
          </a:p>
        </p:txBody>
      </p:sp>
      <p:pic>
        <p:nvPicPr>
          <p:cNvPr id="2052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B04 - Ceremonies and Events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Region 2 Training Seminar – January 2014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 Active Duty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your department’s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active duty deaths.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what the customs of your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dictate.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often handled very similar to LODD’s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</a:t>
            </a: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Guard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Bugler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Bagpipes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 Active Duty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3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often handled very similar to LODD’s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4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Flag presentation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4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include rifle team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3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services tend to be large so plan accordingly.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 Off Duty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your department’s policy about off duty deaths.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the customs of your State.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careful of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precedent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setting.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contain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elements of an honors service.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Honor Guard detail</a:t>
            </a: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Bugler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 Off Duty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contain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elements of an honors service.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3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Bagpipes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3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Flag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 startAt="3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Often do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 rifle team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7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 Suicide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your department’s policy about suicides.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the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religious traditions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family.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liaison between the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very aware of others who are                 at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Retired Personnel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their department have a policy?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whether or not they can be buried in their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uniform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sure 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recognize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years of service.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or may not include an Honor Guard.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or may not include other law enforcement traditions.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3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Retired Personnel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6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very hard 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wishes of the family.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FUNERAL/MEMORIAL SERVICES: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 K-9 Services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your department policy.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Recognize the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valuable contribution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dog.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Recognize the loss to their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have potential impact on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to familiarity of dog.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Their Purpose: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officers who have died during the past year.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families who have lost an officer in their grieving process.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draw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positive attention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work of law enforcement.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allow the public to show their  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appreciation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police officers.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Their Purpose: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5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remind the public of the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sacrifices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by law enforcement officers and their families.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OVERVIEW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the need for law enforcement ceremonies and events.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the different types of law enforcement ceremonies and events.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how to create and plan for law enforcement ceremonies and events.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 Their Names: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Police Memorial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 Officers Memorial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Memorial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Appreciation Day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Whatever is deemed appropriate.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 Who Should Be Involved: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County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6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 When to Have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Police Memorial Week – the week of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15</a:t>
            </a:r>
            <a:r>
              <a:rPr lang="en-US" altLang="en-US" sz="3200" u="sng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connection with COPS Project Blue Light.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appropriate for your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agency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scheduled by a local             community group or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2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  Where to Have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sponsoring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church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park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fairgrounds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facility.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make sure the location is big enough to accommodate the size of the crowd.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9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 Elements of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Bagpiper?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Ensemble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church or community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choir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Instrumental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Patriotic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</a:t>
            </a:r>
            <a:endParaRPr lang="en-US" alt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 Elements of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2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TV/Radio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personality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Local, State or Federal law enforcement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leader 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Politician</a:t>
            </a:r>
            <a:endParaRPr lang="en-US" altLang="en-US" sz="2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Pastor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Clergy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Speaker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0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 Elements of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3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Dignitaries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Local, State &amp; Federal law enforcement officials.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 leaders</a:t>
            </a:r>
            <a:endParaRPr lang="en-US" altLang="en-US" sz="2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District Attorney</a:t>
            </a:r>
            <a:endParaRPr lang="en-US" altLang="en-US" sz="2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Judges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reserved seating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them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in advance if they are going              to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for how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8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 Elements of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Members &amp; Families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families of </a:t>
            </a: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fallen officers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&amp; their families.</a:t>
            </a:r>
            <a:endParaRPr lang="en-US" altLang="en-US" sz="2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Retired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&amp; their families.</a:t>
            </a:r>
            <a:endParaRPr lang="en-US" altLang="en-US" sz="2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L.E. RECOGNITION SERVICE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 Elements of the Service: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Ceremonial Elements of the Service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of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Colors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Anthem</a:t>
            </a:r>
            <a:r>
              <a:rPr lang="en-US" altLang="en-US" sz="28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Pledge of Allegiance</a:t>
            </a:r>
            <a:endParaRPr lang="en-US" altLang="en-US" sz="2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Roll</a:t>
            </a:r>
            <a:r>
              <a:rPr lang="en-US" altLang="en-US" sz="28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</a:t>
            </a:r>
            <a:r>
              <a:rPr lang="en-US" altLang="en-US" sz="28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Fallen Officers</a:t>
            </a:r>
            <a:endParaRPr lang="en-US" altLang="en-US" sz="2800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Memorial Wreath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can be blank or complete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flowers</a:t>
            </a:r>
            <a:r>
              <a:rPr lang="en-US" altLang="en-US" sz="28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Fallen Officer families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Escorting of Families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Playing of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Taps</a:t>
            </a:r>
          </a:p>
          <a:p>
            <a:pPr marL="1236662" lvl="2" indent="-514350" eaLnBrk="1" hangingPunct="1">
              <a:buClr>
                <a:srgbClr val="FF0000"/>
              </a:buClr>
              <a:buFont typeface="+mj-lt"/>
              <a:buAutoNum type="alphaLcParenR"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Playing of </a:t>
            </a:r>
            <a:r>
              <a:rPr lang="en-US" altLang="en-US" sz="28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Amazing Grace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6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CEREMONIES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Agency Specific: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39875"/>
            <a:ext cx="9144000" cy="49371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Swearing In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Ceremonies</a:t>
            </a:r>
            <a:endParaRPr lang="en-US" altLang="en-US" sz="3200" u="sng" dirty="0" smtClean="0">
              <a:solidFill>
                <a:srgbClr val="EE1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Promotion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Ceremonies</a:t>
            </a:r>
            <a:endParaRPr lang="en-US" altLang="en-US" sz="32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Awards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Ceremonies</a:t>
            </a:r>
            <a:endParaRPr lang="en-US" altLang="en-US" sz="3200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 Dedications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Dedications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Retirement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Ceremonies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event that can bring positive       attention to the agency.</a:t>
            </a:r>
            <a:endParaRPr lang="en-US" altLang="en-US" sz="3200" u="sng" dirty="0" smtClean="0">
              <a:solidFill>
                <a:srgbClr val="EE1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OVERVIEW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the different types of law enforcement funerals and memorial services.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how to deal with the suicide of a law enforcement officer.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how to plan and hold a law enforcement recognition service.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4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discuss how to pray in public ceremonies and events.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7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CEREMONIES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 Needs Based: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39875"/>
            <a:ext cx="9144000" cy="49371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Weddings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Funerals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Baptisms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Baby Dedications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 of a 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Home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endParaRPr lang="en-US" altLang="en-US" sz="3200" u="sng" dirty="0" smtClean="0">
              <a:solidFill>
                <a:srgbClr val="EE1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9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CEREMONIES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 Public Prayers: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39875"/>
            <a:ext cx="9144000" cy="49371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with </a:t>
            </a: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sincerity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make sure your prayer is meaningful.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without </a:t>
            </a: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compromise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you don’t have to set aside your personal beliefs.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with </a:t>
            </a:r>
            <a:r>
              <a:rPr lang="en-US" altLang="en-US" sz="3200" u="sng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sensitivity</a:t>
            </a:r>
            <a:r>
              <a:rPr lang="en-US" altLang="en-US" sz="3200" dirty="0" smtClean="0">
                <a:solidFill>
                  <a:srgbClr val="EE1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take into consideration people of other faiths.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0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2743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contact: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Todd Pynch</a:t>
            </a:r>
            <a:b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Executive Chaplain</a:t>
            </a:r>
            <a:b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Crisis Chaplaincy Services</a:t>
            </a:r>
            <a:endParaRPr lang="en-US" cap="non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610600" cy="2057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387 Court St. NE  Salem, OR 97301</a:t>
            </a:r>
          </a:p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503-763-8522 (Office) ~ 503-932-1314 (Cell)</a:t>
            </a:r>
          </a:p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tpynch@ccschaplain.com (email)</a:t>
            </a:r>
          </a:p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www.ccschaplain.com (website)</a:t>
            </a:r>
          </a:p>
        </p:txBody>
      </p:sp>
      <p:pic>
        <p:nvPicPr>
          <p:cNvPr id="2052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B04 - Ceremonies and Events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Region 2 Training Seminar – January 2014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The Need For Ceremonies &amp; Events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9286" y="1524000"/>
            <a:ext cx="86106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lives and work of police officers.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grief process for families of police officers.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draw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attention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work and dedication of police officers.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allow the community to express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appreciation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police officers and     their families.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The Need For Ceremonies &amp; Events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5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give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positive visibility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police officers and law enforcement agencies.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 Examples of Ceremonies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of Duty Death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Funeral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Duty Funeral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 Duty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Funeral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Retired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Officer Funeral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K-9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Memorial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Recognition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Service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Awards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Ceremony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9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 Examples of Ceremonies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8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Promotion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Ceremony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8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Dedication Ceremony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8"/>
            </a:pP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Dedication Ceremony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 startAt="8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Candlelight/Prayer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Vigil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CREATE AND PLAN CEREMONIES AND EVENTS: </a:t>
            </a:r>
            <a:b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 Determine The Type of Event</a:t>
            </a: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073275"/>
            <a:ext cx="9144000" cy="4708525"/>
          </a:xfrm>
        </p:spPr>
        <p:txBody>
          <a:bodyPr/>
          <a:lstStyle/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it an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event?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it a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occurrence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event?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it an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annual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event?</a:t>
            </a:r>
          </a:p>
          <a:p>
            <a:pPr marL="650875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Appropriate planning must </a:t>
            </a:r>
            <a:r>
              <a:rPr lang="en-US" altLang="en-US" sz="32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</a:t>
            </a:r>
            <a:r>
              <a:rPr lang="en-US" alt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type   of event you are having.</a:t>
            </a:r>
          </a:p>
        </p:txBody>
      </p:sp>
      <p:pic>
        <p:nvPicPr>
          <p:cNvPr id="3076" name="Picture 5" descr="COLOR LOGO  High Re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5207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B04 - Ceremonies and Events </a:t>
            </a:r>
            <a:r>
              <a:rPr lang="en-US" dirty="0" smtClean="0"/>
              <a:t>– Region 2 Training Seminar –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440</TotalTime>
  <Words>1977</Words>
  <Application>Microsoft Office PowerPoint</Application>
  <PresentationFormat>On-screen Show (4:3)</PresentationFormat>
  <Paragraphs>307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Apex</vt:lpstr>
      <vt:lpstr>International conference of police chaplains</vt:lpstr>
      <vt:lpstr>PRESENTED BY: Todd Pynch Executive Chaplain Crisis Chaplaincy Services</vt:lpstr>
      <vt:lpstr>COURSE OVERVIEW</vt:lpstr>
      <vt:lpstr>COURSE OVERVIEW</vt:lpstr>
      <vt:lpstr>INTRODUCTION  A.  The Need For Ceremonies &amp; Events</vt:lpstr>
      <vt:lpstr>INTRODUCTION  A.  The Need For Ceremonies &amp; Events</vt:lpstr>
      <vt:lpstr>INTRODUCTION  B.  Examples of Ceremonies</vt:lpstr>
      <vt:lpstr>INTRODUCTION  B.  Examples of Ceremonies</vt:lpstr>
      <vt:lpstr>HOW TO CREATE AND PLAN CEREMONIES AND EVENTS:  A.  Determine The Type of Event</vt:lpstr>
      <vt:lpstr>HOW TO CREATE AND PLAN CEREMONIES AND EVENTS:  B.  Who Should Be Involved in Planning</vt:lpstr>
      <vt:lpstr>HOW TO CREATE AND PLAN CEREMONIES AND EVENTS:  B.  Who Should Be Involved in Planning</vt:lpstr>
      <vt:lpstr>HOW TO CREATE AND PLAN CEREMONIES AND EVENTS:  C.  Planning the Event</vt:lpstr>
      <vt:lpstr>HOW TO CREATE AND PLAN CEREMONIES AND EVENTS:  C.  Planning the Event</vt:lpstr>
      <vt:lpstr>FUNERAL/MEMORIAL SERVICES:  A.  Line of Duty Death</vt:lpstr>
      <vt:lpstr>FUNERAL/MEMORIAL SERVICES:  A.  Line of Duty Death</vt:lpstr>
      <vt:lpstr>FUNERAL/MEMORIAL SERVICES:  A.  Line of Duty Death</vt:lpstr>
      <vt:lpstr>FUNERAL/MEMORIAL SERVICES:  A.  Line of Duty Death</vt:lpstr>
      <vt:lpstr>FUNERAL/MEMORIAL SERVICES:  A.  Line of Duty Death</vt:lpstr>
      <vt:lpstr>FUNERAL/MEMORIAL SERVICES:  A.  Line of Duty Death</vt:lpstr>
      <vt:lpstr>FUNERAL/MEMORIAL SERVICES:  B.  Active Duty</vt:lpstr>
      <vt:lpstr>FUNERAL/MEMORIAL SERVICES:  B.  Active Duty</vt:lpstr>
      <vt:lpstr>FUNERAL/MEMORIAL SERVICES:  C.  Off Duty</vt:lpstr>
      <vt:lpstr>FUNERAL/MEMORIAL SERVICES:  C.  Off Duty</vt:lpstr>
      <vt:lpstr>FUNERAL/MEMORIAL SERVICES:  D.  Suicide</vt:lpstr>
      <vt:lpstr>FUNERAL/MEMORIAL SERVICES:  E.  Retired Personnel</vt:lpstr>
      <vt:lpstr>FUNERAL/MEMORIAL SERVICES:  E.  Retired Personnel</vt:lpstr>
      <vt:lpstr>FUNERAL/MEMORIAL SERVICES:  F.  K-9 Services</vt:lpstr>
      <vt:lpstr>L.E. RECOGNITION SERVICE  A.  Their Purpose:</vt:lpstr>
      <vt:lpstr>L.E. RECOGNITION SERVICE  A.  Their Purpose:</vt:lpstr>
      <vt:lpstr>L.E. RECOGNITION SERVICE  B.  Their Names:</vt:lpstr>
      <vt:lpstr>L.E. RECOGNITION SERVICE  C.  Who Should Be Involved:</vt:lpstr>
      <vt:lpstr>L.E. RECOGNITION SERVICE  D.  When to Have the Service:</vt:lpstr>
      <vt:lpstr>L.E. RECOGNITION SERVICE  E.  Where to Have the Service:</vt:lpstr>
      <vt:lpstr>L.E. RECOGNITION SERVICE  F.  Elements of the Service:</vt:lpstr>
      <vt:lpstr>L.E. RECOGNITION SERVICE  F.  Elements of the Service:</vt:lpstr>
      <vt:lpstr>L.E. RECOGNITION SERVICE  F.  Elements of the Service:</vt:lpstr>
      <vt:lpstr>L.E. RECOGNITION SERVICE  F.  Elements of the Service:</vt:lpstr>
      <vt:lpstr>L.E. RECOGNITION SERVICE  F.  Elements of the Service:</vt:lpstr>
      <vt:lpstr>OTHER CEREMONIES A.  Agency Specific:</vt:lpstr>
      <vt:lpstr>OTHER CEREMONIES B.  Needs Based:</vt:lpstr>
      <vt:lpstr>OTHER CEREMONIES C.  Public Prayers:</vt:lpstr>
      <vt:lpstr>Further contact: Todd Pynch Executive Chaplain Crisis Chaplaincy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of police chaplains</dc:title>
  <dc:creator>Pam</dc:creator>
  <cp:lastModifiedBy>Michael Dismore</cp:lastModifiedBy>
  <cp:revision>47</cp:revision>
  <dcterms:created xsi:type="dcterms:W3CDTF">2011-03-12T12:21:43Z</dcterms:created>
  <dcterms:modified xsi:type="dcterms:W3CDTF">2013-12-30T21:14:18Z</dcterms:modified>
</cp:coreProperties>
</file>