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56" r:id="rId2"/>
    <p:sldId id="259" r:id="rId3"/>
    <p:sldId id="257" r:id="rId4"/>
    <p:sldId id="261" r:id="rId5"/>
    <p:sldId id="264" r:id="rId6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D860-CCFA-4FB8-8B7A-9A3D5E58EA57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B9A1-7690-49C0-9A63-387B1F8E7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D709-7FB1-46E5-8390-0457C94E8B7E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C3BE-0BAC-4BC4-9A46-491DDC54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3D98-CE1F-486A-9BEC-E8E9D73ECBB2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CCE9-98C7-4A77-8E85-1D851C3BB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8FEFEC-BC8F-4818-B11F-F5CEFBB95701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1AE8E1-5904-433E-84AF-B62BE6C46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A12A-F94A-49CF-99CB-E650CD2EF694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80C4-2998-4AEE-8A69-AC5FADA5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47DE-9630-4298-ADD6-1897D18D0383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27BD-5562-4D2B-91EB-2F45BE6C8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DDF6-F2E0-4663-8389-E0159767C6DD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8D1-6856-4D32-B6B0-48B857F1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C5F6D3-8738-4E09-91AE-80721369B9F0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1C5D78-A888-48ED-BC1F-9AB3F74B8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44A9-56A2-48BD-A8E3-FABCDAF36432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53CD-AACB-4E5A-8041-7BBD9E47E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0EA820-5F89-41F3-BA3C-713A776661A8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C6D2BF-471C-4AF0-87A4-8D21605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4464A3-BF9D-45AD-B640-FAE6A3EE805C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A6F301-AEC5-442C-A85A-9FD244683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8BE1B13-C7E9-42C5-83EB-085265D3FBCE}" type="datetimeFigureOut">
              <a:rPr lang="en-US"/>
              <a:pPr>
                <a:defRPr/>
              </a:pPr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428B2F4-189F-4720-BEE5-A93D421E3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3" r:id="rId4"/>
    <p:sldLayoutId id="2147484222" r:id="rId5"/>
    <p:sldLayoutId id="2147484227" r:id="rId6"/>
    <p:sldLayoutId id="2147484221" r:id="rId7"/>
    <p:sldLayoutId id="2147484228" r:id="rId8"/>
    <p:sldLayoutId id="2147484229" r:id="rId9"/>
    <p:sldLayoutId id="2147484220" r:id="rId10"/>
    <p:sldLayoutId id="21474842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57200"/>
            <a:ext cx="6480175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400" cap="none" smtClean="0"/>
              <a:t>FIRST JURISDICTION ILLINOIS </a:t>
            </a:r>
            <a:br>
              <a:rPr lang="en-US" sz="2400" cap="none" smtClean="0"/>
            </a:br>
            <a:r>
              <a:rPr lang="en-US" sz="2400" cap="none" smtClean="0"/>
              <a:t>YOUTH CHOIR 2011 HIGHLIGHTS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410200"/>
            <a:ext cx="7016750" cy="1219200"/>
          </a:xfrm>
        </p:spPr>
        <p:txBody>
          <a:bodyPr>
            <a:normAutofit/>
          </a:bodyPr>
          <a:lstStyle/>
          <a:p>
            <a:r>
              <a:rPr lang="en-US" sz="1500" smtClean="0"/>
              <a:t>Elder Kenneth Lockhart    			Sis. Cathy Bogan</a:t>
            </a:r>
          </a:p>
          <a:p>
            <a:r>
              <a:rPr lang="en-US" sz="1500" smtClean="0"/>
              <a:t>Minister of  Music				Choir President</a:t>
            </a:r>
          </a:p>
          <a:p>
            <a:r>
              <a:rPr lang="en-US" sz="1400" smtClean="0"/>
              <a:t>Minister Cornelius Doles                                              Sis. Tammy Reed </a:t>
            </a:r>
          </a:p>
          <a:p>
            <a:r>
              <a:rPr lang="en-US" sz="1400" smtClean="0"/>
              <a:t>		State Youth Choir Coordinators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 t="36539"/>
          <a:stretch>
            <a:fillRect/>
          </a:stretch>
        </p:blipFill>
        <p:spPr bwMode="auto">
          <a:xfrm>
            <a:off x="1828800" y="2209800"/>
            <a:ext cx="49704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print"/>
          <a:srcRect t="8496"/>
          <a:stretch>
            <a:fillRect/>
          </a:stretch>
        </p:blipFill>
        <p:spPr bwMode="auto">
          <a:xfrm>
            <a:off x="152400" y="1219200"/>
            <a:ext cx="5029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3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The youth choir produced it’s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annual coffeehouse fundraiser</a:t>
            </a:r>
            <a:endParaRPr lang="en-US" sz="28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1440" t="10255" r="25641"/>
          <a:stretch>
            <a:fillRect/>
          </a:stretch>
        </p:blipFill>
        <p:spPr>
          <a:xfrm>
            <a:off x="228600" y="4191000"/>
            <a:ext cx="2514600" cy="2667000"/>
          </a:xfrm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 t="16917"/>
          <a:stretch>
            <a:fillRect/>
          </a:stretch>
        </p:blipFill>
        <p:spPr bwMode="auto">
          <a:xfrm>
            <a:off x="1981200" y="32766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 cstate="print"/>
          <a:srcRect r="5797"/>
          <a:stretch>
            <a:fillRect/>
          </a:stretch>
        </p:blipFill>
        <p:spPr bwMode="auto">
          <a:xfrm>
            <a:off x="5029200" y="45720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6" cstate="print"/>
          <a:srcRect l="9232"/>
          <a:stretch>
            <a:fillRect/>
          </a:stretch>
        </p:blipFill>
        <p:spPr bwMode="auto">
          <a:xfrm>
            <a:off x="5181600" y="1371600"/>
            <a:ext cx="35052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47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FJI Youth Choir successfully ministered during the AIM Meeting</a:t>
            </a:r>
            <a:endParaRPr lang="en-US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47920"/>
          <a:stretch>
            <a:fillRect/>
          </a:stretch>
        </p:blipFill>
        <p:spPr>
          <a:xfrm>
            <a:off x="228600" y="4343400"/>
            <a:ext cx="4191000" cy="2514600"/>
          </a:xfrm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 t="19981"/>
          <a:stretch>
            <a:fillRect/>
          </a:stretch>
        </p:blipFill>
        <p:spPr bwMode="auto">
          <a:xfrm>
            <a:off x="4495800" y="43434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 t="53001"/>
          <a:stretch>
            <a:fillRect/>
          </a:stretch>
        </p:blipFill>
        <p:spPr bwMode="auto">
          <a:xfrm>
            <a:off x="1600200" y="1828800"/>
            <a:ext cx="58674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01" descr="http://resources.razorplanet.com/511102-1128/511102_1647_166667.JPG"/>
          <p:cNvPicPr>
            <a:picLocks noChangeAspect="1" noChangeArrowheads="1"/>
          </p:cNvPicPr>
          <p:nvPr/>
        </p:nvPicPr>
        <p:blipFill>
          <a:blip r:embed="rId2" cstate="print"/>
          <a:srcRect t="26280"/>
          <a:stretch>
            <a:fillRect/>
          </a:stretch>
        </p:blipFill>
        <p:spPr bwMode="auto">
          <a:xfrm>
            <a:off x="304800" y="4343400"/>
            <a:ext cx="525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29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FJI Youth Lead Worship in the Holy Convocation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3246438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90" name="Picture 100" descr="http://resources.razorplanet.com/511102-1128/511102_1647_166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62200"/>
            <a:ext cx="510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I Pr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616585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03" descr="http://resources.razorplanet.com/511102-1128/511102_1647_166662.JPG"/>
          <p:cNvPicPr>
            <a:picLocks noChangeAspect="1" noChangeArrowheads="1"/>
          </p:cNvPicPr>
          <p:nvPr/>
        </p:nvPicPr>
        <p:blipFill>
          <a:blip r:embed="rId5" cstate="print"/>
          <a:srcRect t="17143"/>
          <a:stretch>
            <a:fillRect/>
          </a:stretch>
        </p:blipFill>
        <p:spPr bwMode="auto">
          <a:xfrm>
            <a:off x="228600" y="1219200"/>
            <a:ext cx="510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2012 Youth Choir Events</a:t>
            </a:r>
            <a:endParaRPr lang="en-US" sz="4400" dirty="0"/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1800" smtClean="0"/>
          </a:p>
          <a:p>
            <a:r>
              <a:rPr lang="en-US" sz="1800" smtClean="0"/>
              <a:t>Coffeehouse and Youth Explosion (date TBD)</a:t>
            </a:r>
            <a:br>
              <a:rPr lang="en-US" sz="1800" smtClean="0"/>
            </a:br>
            <a:endParaRPr lang="en-US" sz="1800" smtClean="0"/>
          </a:p>
          <a:p>
            <a:r>
              <a:rPr lang="en-US" sz="1800" smtClean="0"/>
              <a:t>Bowling fellowship (date TBD)</a:t>
            </a:r>
            <a:br>
              <a:rPr lang="en-US" sz="1800" smtClean="0"/>
            </a:br>
            <a:endParaRPr lang="en-US" sz="1800" smtClean="0"/>
          </a:p>
          <a:p>
            <a:r>
              <a:rPr lang="en-US" sz="1800" smtClean="0"/>
              <a:t>AIM rehearsals </a:t>
            </a:r>
          </a:p>
          <a:p>
            <a:pPr lvl="1"/>
            <a:r>
              <a:rPr lang="en-US" sz="1600" smtClean="0"/>
              <a:t>Thursday May 24, 2012 @ 7:00 p.m.-King of Glory Church of God in Christ</a:t>
            </a:r>
          </a:p>
          <a:p>
            <a:pPr lvl="1"/>
            <a:r>
              <a:rPr lang="en-US" sz="1600" smtClean="0"/>
              <a:t>Thursday May 31, 2012 @ 7:00 p.m.-King of Glory Church of God in Christ</a:t>
            </a:r>
          </a:p>
          <a:p>
            <a:pPr lvl="1"/>
            <a:r>
              <a:rPr lang="en-US" sz="1600" smtClean="0"/>
              <a:t>Thursday June 7, 2012 @  7:00 p.m.-St. Paul Church of God in Christ</a:t>
            </a:r>
            <a:br>
              <a:rPr lang="en-US" sz="1600" smtClean="0"/>
            </a:br>
            <a:endParaRPr lang="en-US" sz="1600" smtClean="0"/>
          </a:p>
          <a:p>
            <a:r>
              <a:rPr lang="en-US" sz="1800" smtClean="0"/>
              <a:t>AIM Meeting Monday June 11-June 14, 2012 @ 7:00 p.m.-St. Paul </a:t>
            </a:r>
          </a:p>
          <a:p>
            <a:pPr lvl="1"/>
            <a:r>
              <a:rPr lang="en-US" sz="1600" smtClean="0"/>
              <a:t>Music and Youth Night- Wednesday June 13, 2011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494</TotalTime>
  <Words>44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FIRST JURISDICTION ILLINOIS  YOUTH CHOIR 2011 HIGHLIGHTS</vt:lpstr>
      <vt:lpstr>The youth choir produced it’s 2nd annual coffeehouse fundraiser</vt:lpstr>
      <vt:lpstr>FJI Youth Choir successfully ministered during the AIM Meeting</vt:lpstr>
      <vt:lpstr>FJI Youth Lead Worship in the Holy Convocation</vt:lpstr>
      <vt:lpstr>2012 Youth Choir Events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Jurisdiction Illinois  Youth Choir 2010 Highlights</dc:title>
  <dc:creator>Alisa</dc:creator>
  <cp:lastModifiedBy>Anastasia M. Richardson</cp:lastModifiedBy>
  <cp:revision>68</cp:revision>
  <dcterms:created xsi:type="dcterms:W3CDTF">2011-01-04T21:31:18Z</dcterms:created>
  <dcterms:modified xsi:type="dcterms:W3CDTF">2012-02-10T17:01:48Z</dcterms:modified>
</cp:coreProperties>
</file>