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handoutMasterIdLst>
    <p:handoutMasterId r:id="rId18"/>
  </p:handoutMasterIdLst>
  <p:sldIdLst>
    <p:sldId id="256" r:id="rId2"/>
    <p:sldId id="257" r:id="rId3"/>
    <p:sldId id="259" r:id="rId4"/>
    <p:sldId id="271" r:id="rId5"/>
    <p:sldId id="261" r:id="rId6"/>
    <p:sldId id="260" r:id="rId7"/>
    <p:sldId id="258" r:id="rId8"/>
    <p:sldId id="262" r:id="rId9"/>
    <p:sldId id="270" r:id="rId10"/>
    <p:sldId id="268" r:id="rId11"/>
    <p:sldId id="264" r:id="rId12"/>
    <p:sldId id="273" r:id="rId13"/>
    <p:sldId id="266" r:id="rId14"/>
    <p:sldId id="272" r:id="rId15"/>
    <p:sldId id="267" r:id="rId1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1" d="100"/>
          <a:sy n="61" d="100"/>
        </p:scale>
        <p:origin x="-2418" y="-10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B360A3-39C9-4DD2-9E71-AEE16E7EC864}" type="doc">
      <dgm:prSet loTypeId="urn:microsoft.com/office/officeart/2008/layout/NameandTitleOrganizationalChart" loCatId="hierarchy" qsTypeId="urn:microsoft.com/office/officeart/2005/8/quickstyle/simple3" qsCatId="simple" csTypeId="urn:microsoft.com/office/officeart/2005/8/colors/accent1_2" csCatId="accent1" phldr="1"/>
      <dgm:spPr/>
      <dgm:t>
        <a:bodyPr/>
        <a:lstStyle/>
        <a:p>
          <a:endParaRPr lang="en-US"/>
        </a:p>
      </dgm:t>
    </dgm:pt>
    <dgm:pt modelId="{5B827347-B820-4B2B-B321-E9F3ECDD362E}">
      <dgm:prSet phldrT="[Text]"/>
      <dgm:spPr/>
      <dgm:t>
        <a:bodyPr/>
        <a:lstStyle/>
        <a:p>
          <a:r>
            <a:rPr lang="en-US" b="1" dirty="0">
              <a:latin typeface="Arial Narrow" pitchFamily="34" charset="0"/>
            </a:rPr>
            <a:t>National Baptist Convention, USA, Inc.</a:t>
          </a:r>
        </a:p>
      </dgm:t>
    </dgm:pt>
    <dgm:pt modelId="{CE2CFB9E-753D-49DC-9981-7DA8192FF066}" type="parTrans" cxnId="{285A75EB-9CFB-473D-BD3E-FFED69E199E6}">
      <dgm:prSet/>
      <dgm:spPr/>
      <dgm:t>
        <a:bodyPr/>
        <a:lstStyle/>
        <a:p>
          <a:endParaRPr lang="en-US"/>
        </a:p>
      </dgm:t>
    </dgm:pt>
    <dgm:pt modelId="{0253E619-75A5-4E1D-9E83-A31E79288D8E}" type="sibTrans" cxnId="{285A75EB-9CFB-473D-BD3E-FFED69E199E6}">
      <dgm:prSet/>
      <dgm:spPr/>
      <dgm:t>
        <a:bodyPr/>
        <a:lstStyle/>
        <a:p>
          <a:r>
            <a:rPr lang="en-US" dirty="0"/>
            <a:t>Dr. Julius Scruggs, President</a:t>
          </a:r>
        </a:p>
      </dgm:t>
    </dgm:pt>
    <dgm:pt modelId="{729E2FCD-CF71-4F35-8905-60BF51CD6B85}" type="asst">
      <dgm:prSet/>
      <dgm:spPr/>
      <dgm:t>
        <a:bodyPr/>
        <a:lstStyle/>
        <a:p>
          <a:r>
            <a:rPr lang="en-US" b="1" dirty="0">
              <a:latin typeface="Arial Narrow" pitchFamily="34" charset="0"/>
            </a:rPr>
            <a:t>General Secretary</a:t>
          </a:r>
        </a:p>
      </dgm:t>
    </dgm:pt>
    <dgm:pt modelId="{BB2D11F4-E40B-4B0A-90D1-5003C5AC4600}" type="parTrans" cxnId="{E802D15A-1943-42BF-8A33-FCC9B0C0FE45}">
      <dgm:prSet/>
      <dgm:spPr/>
      <dgm:t>
        <a:bodyPr/>
        <a:lstStyle/>
        <a:p>
          <a:endParaRPr lang="en-US"/>
        </a:p>
      </dgm:t>
    </dgm:pt>
    <dgm:pt modelId="{41985EAC-DC50-41F5-A2C4-776F2F40E74B}" type="sibTrans" cxnId="{E802D15A-1943-42BF-8A33-FCC9B0C0FE45}">
      <dgm:prSet/>
      <dgm:spPr/>
      <dgm:t>
        <a:bodyPr/>
        <a:lstStyle/>
        <a:p>
          <a:r>
            <a:rPr lang="en-US" dirty="0"/>
            <a:t>Dr. Doretha Johnson</a:t>
          </a:r>
        </a:p>
      </dgm:t>
    </dgm:pt>
    <dgm:pt modelId="{AEC91C3B-63F1-46B1-873F-C825B0060096}">
      <dgm:prSet/>
      <dgm:spPr/>
      <dgm:t>
        <a:bodyPr/>
        <a:lstStyle/>
        <a:p>
          <a:r>
            <a:rPr lang="en-US" b="1" dirty="0" smtClean="0">
              <a:latin typeface="Arial Narrow" pitchFamily="34" charset="0"/>
            </a:rPr>
            <a:t>Research</a:t>
          </a:r>
          <a:endParaRPr lang="en-US" b="1" dirty="0">
            <a:latin typeface="Arial Narrow" pitchFamily="34" charset="0"/>
          </a:endParaRPr>
        </a:p>
      </dgm:t>
    </dgm:pt>
    <dgm:pt modelId="{4F84EC41-09DC-4C87-AE55-C2FF0CD352BC}" type="parTrans" cxnId="{65AD1D7F-465A-4122-A0A4-84E5974642CA}">
      <dgm:prSet/>
      <dgm:spPr/>
      <dgm:t>
        <a:bodyPr/>
        <a:lstStyle/>
        <a:p>
          <a:endParaRPr lang="en-US"/>
        </a:p>
      </dgm:t>
    </dgm:pt>
    <dgm:pt modelId="{0BC57798-5D49-44D9-AE1F-E7CA9E342EAA}" type="sibTrans" cxnId="{65AD1D7F-465A-4122-A0A4-84E5974642CA}">
      <dgm:prSet/>
      <dgm:spPr/>
      <dgm:t>
        <a:bodyPr/>
        <a:lstStyle/>
        <a:p>
          <a:r>
            <a:rPr lang="en-US" dirty="0" smtClean="0"/>
            <a:t>Dr. Brandi Franklin</a:t>
          </a:r>
          <a:endParaRPr lang="en-US" dirty="0"/>
        </a:p>
      </dgm:t>
    </dgm:pt>
    <dgm:pt modelId="{5B819C64-74CE-41C4-A450-468EF8E4F697}">
      <dgm:prSet/>
      <dgm:spPr/>
      <dgm:t>
        <a:bodyPr/>
        <a:lstStyle/>
        <a:p>
          <a:r>
            <a:rPr lang="en-US" b="1" dirty="0" smtClean="0">
              <a:latin typeface="Arial Narrow" pitchFamily="34" charset="0"/>
            </a:rPr>
            <a:t>Partnerships</a:t>
          </a:r>
          <a:endParaRPr lang="en-US" b="1" dirty="0">
            <a:latin typeface="Arial Narrow" pitchFamily="34" charset="0"/>
          </a:endParaRPr>
        </a:p>
      </dgm:t>
    </dgm:pt>
    <dgm:pt modelId="{2F42D5D7-1F9E-4BB7-A704-354CC6933F43}" type="parTrans" cxnId="{A0D5BB7C-A1F6-424C-8342-457954B763FB}">
      <dgm:prSet/>
      <dgm:spPr/>
      <dgm:t>
        <a:bodyPr/>
        <a:lstStyle/>
        <a:p>
          <a:endParaRPr lang="en-US"/>
        </a:p>
      </dgm:t>
    </dgm:pt>
    <dgm:pt modelId="{3ACAF500-8578-4E6E-B1EB-12EA8B3D725F}" type="sibTrans" cxnId="{A0D5BB7C-A1F6-424C-8342-457954B763FB}">
      <dgm:prSet/>
      <dgm:spPr/>
      <dgm:t>
        <a:bodyPr/>
        <a:lstStyle/>
        <a:p>
          <a:r>
            <a:rPr lang="en-US" dirty="0" smtClean="0"/>
            <a:t>Ms. Loretta Miller</a:t>
          </a:r>
          <a:endParaRPr lang="en-US" dirty="0"/>
        </a:p>
      </dgm:t>
    </dgm:pt>
    <dgm:pt modelId="{94A3060D-3B76-4A9A-B698-A8C51C8A8D9D}">
      <dgm:prSet/>
      <dgm:spPr/>
      <dgm:t>
        <a:bodyPr/>
        <a:lstStyle/>
        <a:p>
          <a:r>
            <a:rPr lang="en-US" b="1" dirty="0" smtClean="0">
              <a:latin typeface="Arial Narrow" pitchFamily="34" charset="0"/>
            </a:rPr>
            <a:t>Institute</a:t>
          </a:r>
          <a:endParaRPr lang="en-US" b="1" dirty="0">
            <a:latin typeface="Arial Narrow" pitchFamily="34" charset="0"/>
          </a:endParaRPr>
        </a:p>
      </dgm:t>
    </dgm:pt>
    <dgm:pt modelId="{8EB9C5F1-67EC-4224-BD8E-F276B1508EB9}" type="parTrans" cxnId="{354A94EE-6235-484F-89D2-E1651251F75F}">
      <dgm:prSet/>
      <dgm:spPr/>
      <dgm:t>
        <a:bodyPr/>
        <a:lstStyle/>
        <a:p>
          <a:endParaRPr lang="en-US"/>
        </a:p>
      </dgm:t>
    </dgm:pt>
    <dgm:pt modelId="{CABDAF10-859B-4E28-BB72-94A4EAC6A0AB}" type="sibTrans" cxnId="{354A94EE-6235-484F-89D2-E1651251F75F}">
      <dgm:prSet/>
      <dgm:spPr/>
      <dgm:t>
        <a:bodyPr/>
        <a:lstStyle/>
        <a:p>
          <a:r>
            <a:rPr lang="en-US" dirty="0" smtClean="0"/>
            <a:t>Pastor Bernard Montgomery</a:t>
          </a:r>
          <a:endParaRPr lang="en-US" dirty="0"/>
        </a:p>
      </dgm:t>
    </dgm:pt>
    <dgm:pt modelId="{190D0412-9D8E-419C-80A4-F2BDB498132C}">
      <dgm:prSet/>
      <dgm:spPr/>
      <dgm:t>
        <a:bodyPr/>
        <a:lstStyle/>
        <a:p>
          <a:r>
            <a:rPr lang="en-US" b="1" dirty="0">
              <a:latin typeface="Arial Narrow" pitchFamily="34" charset="0"/>
            </a:rPr>
            <a:t>National H.O.P.E. Coordinator</a:t>
          </a:r>
        </a:p>
      </dgm:t>
    </dgm:pt>
    <dgm:pt modelId="{8706F758-39BD-4569-BB2F-D2D622F3550E}" type="sibTrans" cxnId="{EEBA0D0C-D99E-4C26-885F-459B10F4E619}">
      <dgm:prSet/>
      <dgm:spPr/>
      <dgm:t>
        <a:bodyPr/>
        <a:lstStyle/>
        <a:p>
          <a:r>
            <a:rPr lang="en-US" dirty="0"/>
            <a:t>Dr. Michael O. Minor</a:t>
          </a:r>
        </a:p>
      </dgm:t>
    </dgm:pt>
    <dgm:pt modelId="{530060A8-C34A-47B7-BA3F-4B22F33F6619}" type="parTrans" cxnId="{EEBA0D0C-D99E-4C26-885F-459B10F4E619}">
      <dgm:prSet/>
      <dgm:spPr/>
      <dgm:t>
        <a:bodyPr/>
        <a:lstStyle/>
        <a:p>
          <a:endParaRPr lang="en-US"/>
        </a:p>
      </dgm:t>
    </dgm:pt>
    <dgm:pt modelId="{BC163543-D4E6-4020-B58C-1F9B0267EB50}">
      <dgm:prSet phldrT="[Text]"/>
      <dgm:spPr/>
      <dgm:t>
        <a:bodyPr/>
        <a:lstStyle/>
        <a:p>
          <a:r>
            <a:rPr lang="en-US" b="1" dirty="0">
              <a:latin typeface="Arial Narrow" pitchFamily="34" charset="0"/>
            </a:rPr>
            <a:t>National Baptist Congress of Christian Education</a:t>
          </a:r>
        </a:p>
      </dgm:t>
    </dgm:pt>
    <dgm:pt modelId="{E60EE24F-3B83-4F45-8EBE-5157E8EB01C7}" type="sibTrans" cxnId="{7520174D-A5B3-48B6-AF62-255996770CD7}">
      <dgm:prSet/>
      <dgm:spPr/>
      <dgm:t>
        <a:bodyPr/>
        <a:lstStyle/>
        <a:p>
          <a:r>
            <a:rPr lang="en-US" dirty="0"/>
            <a:t>Dr. George W. Waddles, Sr.</a:t>
          </a:r>
        </a:p>
      </dgm:t>
    </dgm:pt>
    <dgm:pt modelId="{02306DAC-9888-4130-97EF-4BBEBBD3038B}" type="parTrans" cxnId="{7520174D-A5B3-48B6-AF62-255996770CD7}">
      <dgm:prSet/>
      <dgm:spPr/>
      <dgm:t>
        <a:bodyPr/>
        <a:lstStyle/>
        <a:p>
          <a:endParaRPr lang="en-US"/>
        </a:p>
      </dgm:t>
    </dgm:pt>
    <dgm:pt modelId="{40745A40-CA57-48A7-951B-EF545FFE2A2D}" type="pres">
      <dgm:prSet presAssocID="{28B360A3-39C9-4DD2-9E71-AEE16E7EC864}" presName="hierChild1" presStyleCnt="0">
        <dgm:presLayoutVars>
          <dgm:orgChart val="1"/>
          <dgm:chPref val="1"/>
          <dgm:dir/>
          <dgm:animOne val="branch"/>
          <dgm:animLvl val="lvl"/>
          <dgm:resizeHandles/>
        </dgm:presLayoutVars>
      </dgm:prSet>
      <dgm:spPr/>
      <dgm:t>
        <a:bodyPr/>
        <a:lstStyle/>
        <a:p>
          <a:endParaRPr lang="en-US"/>
        </a:p>
      </dgm:t>
    </dgm:pt>
    <dgm:pt modelId="{4F73B177-103B-4267-B3A5-8AAE165068E2}" type="pres">
      <dgm:prSet presAssocID="{5B827347-B820-4B2B-B321-E9F3ECDD362E}" presName="hierRoot1" presStyleCnt="0">
        <dgm:presLayoutVars>
          <dgm:hierBranch val="init"/>
        </dgm:presLayoutVars>
      </dgm:prSet>
      <dgm:spPr/>
      <dgm:t>
        <a:bodyPr/>
        <a:lstStyle/>
        <a:p>
          <a:endParaRPr lang="en-US"/>
        </a:p>
      </dgm:t>
    </dgm:pt>
    <dgm:pt modelId="{3D77C7B5-4FB0-49BD-BF66-47EE1A5C2EF3}" type="pres">
      <dgm:prSet presAssocID="{5B827347-B820-4B2B-B321-E9F3ECDD362E}" presName="rootComposite1" presStyleCnt="0"/>
      <dgm:spPr/>
      <dgm:t>
        <a:bodyPr/>
        <a:lstStyle/>
        <a:p>
          <a:endParaRPr lang="en-US"/>
        </a:p>
      </dgm:t>
    </dgm:pt>
    <dgm:pt modelId="{7C35F649-11C2-41A5-9C93-05C75702E24B}" type="pres">
      <dgm:prSet presAssocID="{5B827347-B820-4B2B-B321-E9F3ECDD362E}" presName="rootText1" presStyleLbl="node0" presStyleIdx="0" presStyleCnt="1" custScaleX="128813" custScaleY="126961">
        <dgm:presLayoutVars>
          <dgm:chMax/>
          <dgm:chPref val="3"/>
        </dgm:presLayoutVars>
      </dgm:prSet>
      <dgm:spPr/>
      <dgm:t>
        <a:bodyPr/>
        <a:lstStyle/>
        <a:p>
          <a:endParaRPr lang="en-US"/>
        </a:p>
      </dgm:t>
    </dgm:pt>
    <dgm:pt modelId="{92DD6102-1304-4069-841D-CD27A7F3E858}" type="pres">
      <dgm:prSet presAssocID="{5B827347-B820-4B2B-B321-E9F3ECDD362E}" presName="titleText1" presStyleLbl="fgAcc0" presStyleIdx="0" presStyleCnt="1" custScaleX="228450" custScaleY="150216" custLinFactNeighborX="41384" custLinFactNeighborY="4167">
        <dgm:presLayoutVars>
          <dgm:chMax val="0"/>
          <dgm:chPref val="0"/>
        </dgm:presLayoutVars>
      </dgm:prSet>
      <dgm:spPr/>
      <dgm:t>
        <a:bodyPr/>
        <a:lstStyle/>
        <a:p>
          <a:endParaRPr lang="en-US"/>
        </a:p>
      </dgm:t>
    </dgm:pt>
    <dgm:pt modelId="{4BE6430F-324C-474D-8A41-2F903ACC5D79}" type="pres">
      <dgm:prSet presAssocID="{5B827347-B820-4B2B-B321-E9F3ECDD362E}" presName="rootConnector1" presStyleLbl="node1" presStyleIdx="0" presStyleCnt="5"/>
      <dgm:spPr/>
      <dgm:t>
        <a:bodyPr/>
        <a:lstStyle/>
        <a:p>
          <a:endParaRPr lang="en-US"/>
        </a:p>
      </dgm:t>
    </dgm:pt>
    <dgm:pt modelId="{561F43DF-AEC0-47E7-BEB2-624B093EFE0C}" type="pres">
      <dgm:prSet presAssocID="{5B827347-B820-4B2B-B321-E9F3ECDD362E}" presName="hierChild2" presStyleCnt="0"/>
      <dgm:spPr/>
      <dgm:t>
        <a:bodyPr/>
        <a:lstStyle/>
        <a:p>
          <a:endParaRPr lang="en-US"/>
        </a:p>
      </dgm:t>
    </dgm:pt>
    <dgm:pt modelId="{86C73DD3-8BA0-41DE-9D34-7DF41AC806EF}" type="pres">
      <dgm:prSet presAssocID="{02306DAC-9888-4130-97EF-4BBEBBD3038B}" presName="Name37" presStyleLbl="parChTrans1D2" presStyleIdx="0" presStyleCnt="1"/>
      <dgm:spPr/>
      <dgm:t>
        <a:bodyPr/>
        <a:lstStyle/>
        <a:p>
          <a:endParaRPr lang="en-US"/>
        </a:p>
      </dgm:t>
    </dgm:pt>
    <dgm:pt modelId="{0CA91E59-F3F8-4D94-8A39-3645386843C7}" type="pres">
      <dgm:prSet presAssocID="{BC163543-D4E6-4020-B58C-1F9B0267EB50}" presName="hierRoot2" presStyleCnt="0">
        <dgm:presLayoutVars>
          <dgm:hierBranch val="init"/>
        </dgm:presLayoutVars>
      </dgm:prSet>
      <dgm:spPr/>
      <dgm:t>
        <a:bodyPr/>
        <a:lstStyle/>
        <a:p>
          <a:endParaRPr lang="en-US"/>
        </a:p>
      </dgm:t>
    </dgm:pt>
    <dgm:pt modelId="{A0C54B70-D030-4744-83B4-ED93B849207E}" type="pres">
      <dgm:prSet presAssocID="{BC163543-D4E6-4020-B58C-1F9B0267EB50}" presName="rootComposite" presStyleCnt="0"/>
      <dgm:spPr/>
      <dgm:t>
        <a:bodyPr/>
        <a:lstStyle/>
        <a:p>
          <a:endParaRPr lang="en-US"/>
        </a:p>
      </dgm:t>
    </dgm:pt>
    <dgm:pt modelId="{B68584C9-5529-4F9B-9278-AAB5B9414937}" type="pres">
      <dgm:prSet presAssocID="{BC163543-D4E6-4020-B58C-1F9B0267EB50}" presName="rootText" presStyleLbl="node1" presStyleIdx="0" presStyleCnt="5">
        <dgm:presLayoutVars>
          <dgm:chMax/>
          <dgm:chPref val="3"/>
        </dgm:presLayoutVars>
      </dgm:prSet>
      <dgm:spPr/>
      <dgm:t>
        <a:bodyPr/>
        <a:lstStyle/>
        <a:p>
          <a:endParaRPr lang="en-US"/>
        </a:p>
      </dgm:t>
    </dgm:pt>
    <dgm:pt modelId="{12FC3E7A-AFF5-4FF4-8DBB-6F5D99B7E666}" type="pres">
      <dgm:prSet presAssocID="{BC163543-D4E6-4020-B58C-1F9B0267EB50}" presName="titleText2" presStyleLbl="fgAcc1" presStyleIdx="0" presStyleCnt="5" custScaleX="165630" custScaleY="160565" custLinFactNeighborX="21924" custLinFactNeighborY="45285">
        <dgm:presLayoutVars>
          <dgm:chMax val="0"/>
          <dgm:chPref val="0"/>
        </dgm:presLayoutVars>
      </dgm:prSet>
      <dgm:spPr/>
      <dgm:t>
        <a:bodyPr/>
        <a:lstStyle/>
        <a:p>
          <a:endParaRPr lang="en-US"/>
        </a:p>
      </dgm:t>
    </dgm:pt>
    <dgm:pt modelId="{14D51BCA-68B0-4FA2-B1C8-E472AA3860DB}" type="pres">
      <dgm:prSet presAssocID="{BC163543-D4E6-4020-B58C-1F9B0267EB50}" presName="rootConnector" presStyleLbl="node2" presStyleIdx="0" presStyleCnt="0"/>
      <dgm:spPr/>
      <dgm:t>
        <a:bodyPr/>
        <a:lstStyle/>
        <a:p>
          <a:endParaRPr lang="en-US"/>
        </a:p>
      </dgm:t>
    </dgm:pt>
    <dgm:pt modelId="{5FABA4F8-E819-4958-BDF9-3697C638EF92}" type="pres">
      <dgm:prSet presAssocID="{BC163543-D4E6-4020-B58C-1F9B0267EB50}" presName="hierChild4" presStyleCnt="0"/>
      <dgm:spPr/>
      <dgm:t>
        <a:bodyPr/>
        <a:lstStyle/>
        <a:p>
          <a:endParaRPr lang="en-US"/>
        </a:p>
      </dgm:t>
    </dgm:pt>
    <dgm:pt modelId="{2AD84380-8081-40B0-BBD3-C1FE4C1CC82C}" type="pres">
      <dgm:prSet presAssocID="{530060A8-C34A-47B7-BA3F-4B22F33F6619}" presName="Name37" presStyleLbl="parChTrans1D3" presStyleIdx="0" presStyleCnt="2"/>
      <dgm:spPr/>
      <dgm:t>
        <a:bodyPr/>
        <a:lstStyle/>
        <a:p>
          <a:endParaRPr lang="en-US"/>
        </a:p>
      </dgm:t>
    </dgm:pt>
    <dgm:pt modelId="{C522F351-526A-40B5-9AD8-9DA1A640128C}" type="pres">
      <dgm:prSet presAssocID="{190D0412-9D8E-419C-80A4-F2BDB498132C}" presName="hierRoot2" presStyleCnt="0">
        <dgm:presLayoutVars>
          <dgm:hierBranch val="init"/>
        </dgm:presLayoutVars>
      </dgm:prSet>
      <dgm:spPr/>
      <dgm:t>
        <a:bodyPr/>
        <a:lstStyle/>
        <a:p>
          <a:endParaRPr lang="en-US"/>
        </a:p>
      </dgm:t>
    </dgm:pt>
    <dgm:pt modelId="{83050783-837E-4E45-99BC-DAFBBEB128E4}" type="pres">
      <dgm:prSet presAssocID="{190D0412-9D8E-419C-80A4-F2BDB498132C}" presName="rootComposite" presStyleCnt="0"/>
      <dgm:spPr/>
      <dgm:t>
        <a:bodyPr/>
        <a:lstStyle/>
        <a:p>
          <a:endParaRPr lang="en-US"/>
        </a:p>
      </dgm:t>
    </dgm:pt>
    <dgm:pt modelId="{B0F32BA3-E5B4-4774-8109-4A2FB7FF02ED}" type="pres">
      <dgm:prSet presAssocID="{190D0412-9D8E-419C-80A4-F2BDB498132C}" presName="rootText" presStyleLbl="node1" presStyleIdx="1" presStyleCnt="5">
        <dgm:presLayoutVars>
          <dgm:chMax/>
          <dgm:chPref val="3"/>
        </dgm:presLayoutVars>
      </dgm:prSet>
      <dgm:spPr/>
      <dgm:t>
        <a:bodyPr/>
        <a:lstStyle/>
        <a:p>
          <a:endParaRPr lang="en-US"/>
        </a:p>
      </dgm:t>
    </dgm:pt>
    <dgm:pt modelId="{AE4D3A47-7D28-4323-9215-D9C401A80048}" type="pres">
      <dgm:prSet presAssocID="{190D0412-9D8E-419C-80A4-F2BDB498132C}" presName="titleText2" presStyleLbl="fgAcc1" presStyleIdx="1" presStyleCnt="5">
        <dgm:presLayoutVars>
          <dgm:chMax val="0"/>
          <dgm:chPref val="0"/>
        </dgm:presLayoutVars>
      </dgm:prSet>
      <dgm:spPr/>
      <dgm:t>
        <a:bodyPr/>
        <a:lstStyle/>
        <a:p>
          <a:endParaRPr lang="en-US"/>
        </a:p>
      </dgm:t>
    </dgm:pt>
    <dgm:pt modelId="{DEBCC685-E19B-4107-B7EE-195CB463DD50}" type="pres">
      <dgm:prSet presAssocID="{190D0412-9D8E-419C-80A4-F2BDB498132C}" presName="rootConnector" presStyleLbl="node3" presStyleIdx="0" presStyleCnt="0"/>
      <dgm:spPr/>
      <dgm:t>
        <a:bodyPr/>
        <a:lstStyle/>
        <a:p>
          <a:endParaRPr lang="en-US"/>
        </a:p>
      </dgm:t>
    </dgm:pt>
    <dgm:pt modelId="{12C4A0C3-3A81-4113-80EC-76D43D9F8F8A}" type="pres">
      <dgm:prSet presAssocID="{190D0412-9D8E-419C-80A4-F2BDB498132C}" presName="hierChild4" presStyleCnt="0"/>
      <dgm:spPr/>
      <dgm:t>
        <a:bodyPr/>
        <a:lstStyle/>
        <a:p>
          <a:endParaRPr lang="en-US"/>
        </a:p>
      </dgm:t>
    </dgm:pt>
    <dgm:pt modelId="{759E8EFE-D6D4-4FDC-B7A7-965F87E18BF2}" type="pres">
      <dgm:prSet presAssocID="{4F84EC41-09DC-4C87-AE55-C2FF0CD352BC}" presName="Name37" presStyleLbl="parChTrans1D4" presStyleIdx="0" presStyleCnt="3"/>
      <dgm:spPr/>
      <dgm:t>
        <a:bodyPr/>
        <a:lstStyle/>
        <a:p>
          <a:endParaRPr lang="en-US"/>
        </a:p>
      </dgm:t>
    </dgm:pt>
    <dgm:pt modelId="{ECA3A7F7-6693-45F5-BE03-3E2B86BAC64F}" type="pres">
      <dgm:prSet presAssocID="{AEC91C3B-63F1-46B1-873F-C825B0060096}" presName="hierRoot2" presStyleCnt="0">
        <dgm:presLayoutVars>
          <dgm:hierBranch val="init"/>
        </dgm:presLayoutVars>
      </dgm:prSet>
      <dgm:spPr/>
    </dgm:pt>
    <dgm:pt modelId="{5529BF4C-E6E2-456E-8549-0F31E2B81CE1}" type="pres">
      <dgm:prSet presAssocID="{AEC91C3B-63F1-46B1-873F-C825B0060096}" presName="rootComposite" presStyleCnt="0"/>
      <dgm:spPr/>
    </dgm:pt>
    <dgm:pt modelId="{BE99B688-AD86-44F8-9C55-0DF002B505F2}" type="pres">
      <dgm:prSet presAssocID="{AEC91C3B-63F1-46B1-873F-C825B0060096}" presName="rootText" presStyleLbl="node1" presStyleIdx="2" presStyleCnt="5">
        <dgm:presLayoutVars>
          <dgm:chMax/>
          <dgm:chPref val="3"/>
        </dgm:presLayoutVars>
      </dgm:prSet>
      <dgm:spPr/>
      <dgm:t>
        <a:bodyPr/>
        <a:lstStyle/>
        <a:p>
          <a:endParaRPr lang="en-US"/>
        </a:p>
      </dgm:t>
    </dgm:pt>
    <dgm:pt modelId="{CC0BD950-A208-43EC-B5EF-C4FFAFDA1302}" type="pres">
      <dgm:prSet presAssocID="{AEC91C3B-63F1-46B1-873F-C825B0060096}" presName="titleText2" presStyleLbl="fgAcc1" presStyleIdx="2" presStyleCnt="5" custLinFactNeighborX="-215" custLinFactNeighborY="-7092">
        <dgm:presLayoutVars>
          <dgm:chMax val="0"/>
          <dgm:chPref val="0"/>
        </dgm:presLayoutVars>
      </dgm:prSet>
      <dgm:spPr/>
      <dgm:t>
        <a:bodyPr/>
        <a:lstStyle/>
        <a:p>
          <a:endParaRPr lang="en-US"/>
        </a:p>
      </dgm:t>
    </dgm:pt>
    <dgm:pt modelId="{52179A98-E5BC-406B-B0B2-CD74F46CD552}" type="pres">
      <dgm:prSet presAssocID="{AEC91C3B-63F1-46B1-873F-C825B0060096}" presName="rootConnector" presStyleLbl="node4" presStyleIdx="0" presStyleCnt="0"/>
      <dgm:spPr/>
      <dgm:t>
        <a:bodyPr/>
        <a:lstStyle/>
        <a:p>
          <a:endParaRPr lang="en-US"/>
        </a:p>
      </dgm:t>
    </dgm:pt>
    <dgm:pt modelId="{C0AD5EE7-C64B-4610-BA26-C43BFC8D1466}" type="pres">
      <dgm:prSet presAssocID="{AEC91C3B-63F1-46B1-873F-C825B0060096}" presName="hierChild4" presStyleCnt="0"/>
      <dgm:spPr/>
    </dgm:pt>
    <dgm:pt modelId="{DDFD7787-E150-44E3-B7C6-435EA1C48795}" type="pres">
      <dgm:prSet presAssocID="{AEC91C3B-63F1-46B1-873F-C825B0060096}" presName="hierChild5" presStyleCnt="0"/>
      <dgm:spPr/>
    </dgm:pt>
    <dgm:pt modelId="{C78185F6-521F-467C-B5E6-A5B179CCDEB8}" type="pres">
      <dgm:prSet presAssocID="{2F42D5D7-1F9E-4BB7-A704-354CC6933F43}" presName="Name37" presStyleLbl="parChTrans1D4" presStyleIdx="1" presStyleCnt="3"/>
      <dgm:spPr/>
      <dgm:t>
        <a:bodyPr/>
        <a:lstStyle/>
        <a:p>
          <a:endParaRPr lang="en-US"/>
        </a:p>
      </dgm:t>
    </dgm:pt>
    <dgm:pt modelId="{1E240EEA-0C4D-4672-AFE4-37034DAECE8A}" type="pres">
      <dgm:prSet presAssocID="{5B819C64-74CE-41C4-A450-468EF8E4F697}" presName="hierRoot2" presStyleCnt="0">
        <dgm:presLayoutVars>
          <dgm:hierBranch val="init"/>
        </dgm:presLayoutVars>
      </dgm:prSet>
      <dgm:spPr/>
    </dgm:pt>
    <dgm:pt modelId="{B5B5F948-B79B-401F-B70F-4810B65EB606}" type="pres">
      <dgm:prSet presAssocID="{5B819C64-74CE-41C4-A450-468EF8E4F697}" presName="rootComposite" presStyleCnt="0"/>
      <dgm:spPr/>
    </dgm:pt>
    <dgm:pt modelId="{BC510D87-7DC5-4495-9F2A-4631EDAECD25}" type="pres">
      <dgm:prSet presAssocID="{5B819C64-74CE-41C4-A450-468EF8E4F697}" presName="rootText" presStyleLbl="node1" presStyleIdx="3" presStyleCnt="5">
        <dgm:presLayoutVars>
          <dgm:chMax/>
          <dgm:chPref val="3"/>
        </dgm:presLayoutVars>
      </dgm:prSet>
      <dgm:spPr/>
      <dgm:t>
        <a:bodyPr/>
        <a:lstStyle/>
        <a:p>
          <a:endParaRPr lang="en-US"/>
        </a:p>
      </dgm:t>
    </dgm:pt>
    <dgm:pt modelId="{90FBF753-853C-492B-B7F2-8E432B22F686}" type="pres">
      <dgm:prSet presAssocID="{5B819C64-74CE-41C4-A450-468EF8E4F697}" presName="titleText2" presStyleLbl="fgAcc1" presStyleIdx="3" presStyleCnt="5">
        <dgm:presLayoutVars>
          <dgm:chMax val="0"/>
          <dgm:chPref val="0"/>
        </dgm:presLayoutVars>
      </dgm:prSet>
      <dgm:spPr/>
      <dgm:t>
        <a:bodyPr/>
        <a:lstStyle/>
        <a:p>
          <a:endParaRPr lang="en-US"/>
        </a:p>
      </dgm:t>
    </dgm:pt>
    <dgm:pt modelId="{DCA17A71-2707-4B6E-A92D-CAEC3D8A341E}" type="pres">
      <dgm:prSet presAssocID="{5B819C64-74CE-41C4-A450-468EF8E4F697}" presName="rootConnector" presStyleLbl="node4" presStyleIdx="0" presStyleCnt="0"/>
      <dgm:spPr/>
      <dgm:t>
        <a:bodyPr/>
        <a:lstStyle/>
        <a:p>
          <a:endParaRPr lang="en-US"/>
        </a:p>
      </dgm:t>
    </dgm:pt>
    <dgm:pt modelId="{77617981-0CEA-4D26-814D-5FA35FC5BF9E}" type="pres">
      <dgm:prSet presAssocID="{5B819C64-74CE-41C4-A450-468EF8E4F697}" presName="hierChild4" presStyleCnt="0"/>
      <dgm:spPr/>
    </dgm:pt>
    <dgm:pt modelId="{12D0EC19-207E-4E1B-A132-0553A72BF24A}" type="pres">
      <dgm:prSet presAssocID="{5B819C64-74CE-41C4-A450-468EF8E4F697}" presName="hierChild5" presStyleCnt="0"/>
      <dgm:spPr/>
    </dgm:pt>
    <dgm:pt modelId="{5CAF80BB-1DE2-4043-A5B2-5BE2F8352170}" type="pres">
      <dgm:prSet presAssocID="{8EB9C5F1-67EC-4224-BD8E-F276B1508EB9}" presName="Name37" presStyleLbl="parChTrans1D4" presStyleIdx="2" presStyleCnt="3"/>
      <dgm:spPr/>
      <dgm:t>
        <a:bodyPr/>
        <a:lstStyle/>
        <a:p>
          <a:endParaRPr lang="en-US"/>
        </a:p>
      </dgm:t>
    </dgm:pt>
    <dgm:pt modelId="{AD9BE2BA-A10E-422C-9386-0DBB5691A3E9}" type="pres">
      <dgm:prSet presAssocID="{94A3060D-3B76-4A9A-B698-A8C51C8A8D9D}" presName="hierRoot2" presStyleCnt="0">
        <dgm:presLayoutVars>
          <dgm:hierBranch val="init"/>
        </dgm:presLayoutVars>
      </dgm:prSet>
      <dgm:spPr/>
    </dgm:pt>
    <dgm:pt modelId="{A5C13F0F-7075-4674-8F47-337C0A6C211E}" type="pres">
      <dgm:prSet presAssocID="{94A3060D-3B76-4A9A-B698-A8C51C8A8D9D}" presName="rootComposite" presStyleCnt="0"/>
      <dgm:spPr/>
    </dgm:pt>
    <dgm:pt modelId="{03AB33CD-88A0-4FCE-A2F4-255B3DACF8DC}" type="pres">
      <dgm:prSet presAssocID="{94A3060D-3B76-4A9A-B698-A8C51C8A8D9D}" presName="rootText" presStyleLbl="node1" presStyleIdx="4" presStyleCnt="5">
        <dgm:presLayoutVars>
          <dgm:chMax/>
          <dgm:chPref val="3"/>
        </dgm:presLayoutVars>
      </dgm:prSet>
      <dgm:spPr/>
      <dgm:t>
        <a:bodyPr/>
        <a:lstStyle/>
        <a:p>
          <a:endParaRPr lang="en-US"/>
        </a:p>
      </dgm:t>
    </dgm:pt>
    <dgm:pt modelId="{4FF20C09-CD06-4DC4-86DA-5C80834E17BC}" type="pres">
      <dgm:prSet presAssocID="{94A3060D-3B76-4A9A-B698-A8C51C8A8D9D}" presName="titleText2" presStyleLbl="fgAcc1" presStyleIdx="4" presStyleCnt="5" custScaleX="150074" custScaleY="156399">
        <dgm:presLayoutVars>
          <dgm:chMax val="0"/>
          <dgm:chPref val="0"/>
        </dgm:presLayoutVars>
      </dgm:prSet>
      <dgm:spPr/>
      <dgm:t>
        <a:bodyPr/>
        <a:lstStyle/>
        <a:p>
          <a:endParaRPr lang="en-US"/>
        </a:p>
      </dgm:t>
    </dgm:pt>
    <dgm:pt modelId="{DCA2FD43-292F-4432-AE16-9F1E786C048A}" type="pres">
      <dgm:prSet presAssocID="{94A3060D-3B76-4A9A-B698-A8C51C8A8D9D}" presName="rootConnector" presStyleLbl="node4" presStyleIdx="0" presStyleCnt="0"/>
      <dgm:spPr/>
      <dgm:t>
        <a:bodyPr/>
        <a:lstStyle/>
        <a:p>
          <a:endParaRPr lang="en-US"/>
        </a:p>
      </dgm:t>
    </dgm:pt>
    <dgm:pt modelId="{F4611462-32DD-48D1-92D2-322C6F66B041}" type="pres">
      <dgm:prSet presAssocID="{94A3060D-3B76-4A9A-B698-A8C51C8A8D9D}" presName="hierChild4" presStyleCnt="0"/>
      <dgm:spPr/>
    </dgm:pt>
    <dgm:pt modelId="{C74EC95D-B3FC-468F-90E1-7B868C94A668}" type="pres">
      <dgm:prSet presAssocID="{94A3060D-3B76-4A9A-B698-A8C51C8A8D9D}" presName="hierChild5" presStyleCnt="0"/>
      <dgm:spPr/>
    </dgm:pt>
    <dgm:pt modelId="{9A1AD3CE-F0B1-4345-BB61-AC9DBBDC6C28}" type="pres">
      <dgm:prSet presAssocID="{190D0412-9D8E-419C-80A4-F2BDB498132C}" presName="hierChild5" presStyleCnt="0"/>
      <dgm:spPr/>
      <dgm:t>
        <a:bodyPr/>
        <a:lstStyle/>
        <a:p>
          <a:endParaRPr lang="en-US"/>
        </a:p>
      </dgm:t>
    </dgm:pt>
    <dgm:pt modelId="{4237AC7B-B731-4021-82C8-203471CD05EB}" type="pres">
      <dgm:prSet presAssocID="{BC163543-D4E6-4020-B58C-1F9B0267EB50}" presName="hierChild5" presStyleCnt="0"/>
      <dgm:spPr/>
      <dgm:t>
        <a:bodyPr/>
        <a:lstStyle/>
        <a:p>
          <a:endParaRPr lang="en-US"/>
        </a:p>
      </dgm:t>
    </dgm:pt>
    <dgm:pt modelId="{2E86F8AB-6EED-4A3E-9B0A-FF5C02095D46}" type="pres">
      <dgm:prSet presAssocID="{BB2D11F4-E40B-4B0A-90D1-5003C5AC4600}" presName="Name96" presStyleLbl="parChTrans1D3" presStyleIdx="1" presStyleCnt="2"/>
      <dgm:spPr/>
      <dgm:t>
        <a:bodyPr/>
        <a:lstStyle/>
        <a:p>
          <a:endParaRPr lang="en-US"/>
        </a:p>
      </dgm:t>
    </dgm:pt>
    <dgm:pt modelId="{57848A1C-499F-42B8-AD67-0DB7FD89F0F9}" type="pres">
      <dgm:prSet presAssocID="{729E2FCD-CF71-4F35-8905-60BF51CD6B85}" presName="hierRoot3" presStyleCnt="0">
        <dgm:presLayoutVars>
          <dgm:hierBranch val="init"/>
        </dgm:presLayoutVars>
      </dgm:prSet>
      <dgm:spPr/>
      <dgm:t>
        <a:bodyPr/>
        <a:lstStyle/>
        <a:p>
          <a:endParaRPr lang="en-US"/>
        </a:p>
      </dgm:t>
    </dgm:pt>
    <dgm:pt modelId="{4F00CBBC-1802-48FB-BF33-001658E1D603}" type="pres">
      <dgm:prSet presAssocID="{729E2FCD-CF71-4F35-8905-60BF51CD6B85}" presName="rootComposite3" presStyleCnt="0"/>
      <dgm:spPr/>
      <dgm:t>
        <a:bodyPr/>
        <a:lstStyle/>
        <a:p>
          <a:endParaRPr lang="en-US"/>
        </a:p>
      </dgm:t>
    </dgm:pt>
    <dgm:pt modelId="{F194A6C3-092F-427B-B909-8B47A86EEB6E}" type="pres">
      <dgm:prSet presAssocID="{729E2FCD-CF71-4F35-8905-60BF51CD6B85}" presName="rootText3" presStyleLbl="asst1" presStyleIdx="0" presStyleCnt="1">
        <dgm:presLayoutVars>
          <dgm:chPref val="3"/>
        </dgm:presLayoutVars>
      </dgm:prSet>
      <dgm:spPr/>
      <dgm:t>
        <a:bodyPr/>
        <a:lstStyle/>
        <a:p>
          <a:endParaRPr lang="en-US"/>
        </a:p>
      </dgm:t>
    </dgm:pt>
    <dgm:pt modelId="{7AB258EB-4283-40AF-A81E-E0E356CCF0E2}" type="pres">
      <dgm:prSet presAssocID="{729E2FCD-CF71-4F35-8905-60BF51CD6B85}" presName="titleText3" presStyleLbl="fgAcc2" presStyleIdx="0" presStyleCnt="1">
        <dgm:presLayoutVars>
          <dgm:chMax val="0"/>
          <dgm:chPref val="0"/>
        </dgm:presLayoutVars>
      </dgm:prSet>
      <dgm:spPr/>
      <dgm:t>
        <a:bodyPr/>
        <a:lstStyle/>
        <a:p>
          <a:endParaRPr lang="en-US"/>
        </a:p>
      </dgm:t>
    </dgm:pt>
    <dgm:pt modelId="{26813321-B253-45C1-85A1-51348B2F8C95}" type="pres">
      <dgm:prSet presAssocID="{729E2FCD-CF71-4F35-8905-60BF51CD6B85}" presName="rootConnector3" presStyleLbl="asst2" presStyleIdx="0" presStyleCnt="0"/>
      <dgm:spPr/>
      <dgm:t>
        <a:bodyPr/>
        <a:lstStyle/>
        <a:p>
          <a:endParaRPr lang="en-US"/>
        </a:p>
      </dgm:t>
    </dgm:pt>
    <dgm:pt modelId="{AE3B89CF-07D6-4334-B69F-66A1E894BC98}" type="pres">
      <dgm:prSet presAssocID="{729E2FCD-CF71-4F35-8905-60BF51CD6B85}" presName="hierChild6" presStyleCnt="0"/>
      <dgm:spPr/>
      <dgm:t>
        <a:bodyPr/>
        <a:lstStyle/>
        <a:p>
          <a:endParaRPr lang="en-US"/>
        </a:p>
      </dgm:t>
    </dgm:pt>
    <dgm:pt modelId="{23B60162-2DC2-4872-91EA-04FD23150BA6}" type="pres">
      <dgm:prSet presAssocID="{729E2FCD-CF71-4F35-8905-60BF51CD6B85}" presName="hierChild7" presStyleCnt="0"/>
      <dgm:spPr/>
      <dgm:t>
        <a:bodyPr/>
        <a:lstStyle/>
        <a:p>
          <a:endParaRPr lang="en-US"/>
        </a:p>
      </dgm:t>
    </dgm:pt>
    <dgm:pt modelId="{2F1530DB-B78B-43CB-9D63-F733ED638800}" type="pres">
      <dgm:prSet presAssocID="{5B827347-B820-4B2B-B321-E9F3ECDD362E}" presName="hierChild3" presStyleCnt="0"/>
      <dgm:spPr/>
      <dgm:t>
        <a:bodyPr/>
        <a:lstStyle/>
        <a:p>
          <a:endParaRPr lang="en-US"/>
        </a:p>
      </dgm:t>
    </dgm:pt>
  </dgm:ptLst>
  <dgm:cxnLst>
    <dgm:cxn modelId="{474740EB-8DAB-4076-9040-236DBC1520BD}" type="presOf" srcId="{41985EAC-DC50-41F5-A2C4-776F2F40E74B}" destId="{7AB258EB-4283-40AF-A81E-E0E356CCF0E2}" srcOrd="0" destOrd="0" presId="urn:microsoft.com/office/officeart/2008/layout/NameandTitleOrganizationalChart"/>
    <dgm:cxn modelId="{DF9E7972-B568-4BCC-82DF-18E6152BB021}" type="presOf" srcId="{28B360A3-39C9-4DD2-9E71-AEE16E7EC864}" destId="{40745A40-CA57-48A7-951B-EF545FFE2A2D}" srcOrd="0" destOrd="0" presId="urn:microsoft.com/office/officeart/2008/layout/NameandTitleOrganizationalChart"/>
    <dgm:cxn modelId="{354A94EE-6235-484F-89D2-E1651251F75F}" srcId="{190D0412-9D8E-419C-80A4-F2BDB498132C}" destId="{94A3060D-3B76-4A9A-B698-A8C51C8A8D9D}" srcOrd="2" destOrd="0" parTransId="{8EB9C5F1-67EC-4224-BD8E-F276B1508EB9}" sibTransId="{CABDAF10-859B-4E28-BB72-94A4EAC6A0AB}"/>
    <dgm:cxn modelId="{A5B008A8-7AA0-424C-B5FF-E49D0CAE7D87}" type="presOf" srcId="{94A3060D-3B76-4A9A-B698-A8C51C8A8D9D}" destId="{DCA2FD43-292F-4432-AE16-9F1E786C048A}" srcOrd="1" destOrd="0" presId="urn:microsoft.com/office/officeart/2008/layout/NameandTitleOrganizationalChart"/>
    <dgm:cxn modelId="{90FEC221-34C4-4712-8439-24AFA375C3F1}" type="presOf" srcId="{8EB9C5F1-67EC-4224-BD8E-F276B1508EB9}" destId="{5CAF80BB-1DE2-4043-A5B2-5BE2F8352170}" srcOrd="0" destOrd="0" presId="urn:microsoft.com/office/officeart/2008/layout/NameandTitleOrganizationalChart"/>
    <dgm:cxn modelId="{1783A0EA-C099-479A-BA71-F74A9E62784B}" type="presOf" srcId="{729E2FCD-CF71-4F35-8905-60BF51CD6B85}" destId="{26813321-B253-45C1-85A1-51348B2F8C95}" srcOrd="1" destOrd="0" presId="urn:microsoft.com/office/officeart/2008/layout/NameandTitleOrganizationalChart"/>
    <dgm:cxn modelId="{28723DFE-10AF-4E1F-855A-134FF3E78405}" type="presOf" srcId="{5B827347-B820-4B2B-B321-E9F3ECDD362E}" destId="{7C35F649-11C2-41A5-9C93-05C75702E24B}" srcOrd="0" destOrd="0" presId="urn:microsoft.com/office/officeart/2008/layout/NameandTitleOrganizationalChart"/>
    <dgm:cxn modelId="{65AD1D7F-465A-4122-A0A4-84E5974642CA}" srcId="{190D0412-9D8E-419C-80A4-F2BDB498132C}" destId="{AEC91C3B-63F1-46B1-873F-C825B0060096}" srcOrd="0" destOrd="0" parTransId="{4F84EC41-09DC-4C87-AE55-C2FF0CD352BC}" sibTransId="{0BC57798-5D49-44D9-AE1F-E7CA9E342EAA}"/>
    <dgm:cxn modelId="{BBFEB843-02FD-4269-8BDB-F0C87D4D1EB5}" type="presOf" srcId="{94A3060D-3B76-4A9A-B698-A8C51C8A8D9D}" destId="{03AB33CD-88A0-4FCE-A2F4-255B3DACF8DC}" srcOrd="0" destOrd="0" presId="urn:microsoft.com/office/officeart/2008/layout/NameandTitleOrganizationalChart"/>
    <dgm:cxn modelId="{F44AA4A3-34DB-4501-88C2-818DCA9D6998}" type="presOf" srcId="{BC163543-D4E6-4020-B58C-1F9B0267EB50}" destId="{14D51BCA-68B0-4FA2-B1C8-E472AA3860DB}" srcOrd="1" destOrd="0" presId="urn:microsoft.com/office/officeart/2008/layout/NameandTitleOrganizationalChart"/>
    <dgm:cxn modelId="{0DF9D875-6049-4F01-BD20-4181AB26C2FA}" type="presOf" srcId="{AEC91C3B-63F1-46B1-873F-C825B0060096}" destId="{BE99B688-AD86-44F8-9C55-0DF002B505F2}" srcOrd="0" destOrd="0" presId="urn:microsoft.com/office/officeart/2008/layout/NameandTitleOrganizationalChart"/>
    <dgm:cxn modelId="{E802D15A-1943-42BF-8A33-FCC9B0C0FE45}" srcId="{BC163543-D4E6-4020-B58C-1F9B0267EB50}" destId="{729E2FCD-CF71-4F35-8905-60BF51CD6B85}" srcOrd="1" destOrd="0" parTransId="{BB2D11F4-E40B-4B0A-90D1-5003C5AC4600}" sibTransId="{41985EAC-DC50-41F5-A2C4-776F2F40E74B}"/>
    <dgm:cxn modelId="{2CE3EA6A-7D23-4467-BB69-9C92A77DC8E4}" type="presOf" srcId="{729E2FCD-CF71-4F35-8905-60BF51CD6B85}" destId="{F194A6C3-092F-427B-B909-8B47A86EEB6E}" srcOrd="0" destOrd="0" presId="urn:microsoft.com/office/officeart/2008/layout/NameandTitleOrganizationalChart"/>
    <dgm:cxn modelId="{B8EA2F31-067E-4E65-AAE3-6DF4FC2BB387}" type="presOf" srcId="{BB2D11F4-E40B-4B0A-90D1-5003C5AC4600}" destId="{2E86F8AB-6EED-4A3E-9B0A-FF5C02095D46}" srcOrd="0" destOrd="0" presId="urn:microsoft.com/office/officeart/2008/layout/NameandTitleOrganizationalChart"/>
    <dgm:cxn modelId="{EC54F79F-C6FF-4D48-BAD7-A4C3B6A295C3}" type="presOf" srcId="{AEC91C3B-63F1-46B1-873F-C825B0060096}" destId="{52179A98-E5BC-406B-B0B2-CD74F46CD552}" srcOrd="1" destOrd="0" presId="urn:microsoft.com/office/officeart/2008/layout/NameandTitleOrganizationalChart"/>
    <dgm:cxn modelId="{285A75EB-9CFB-473D-BD3E-FFED69E199E6}" srcId="{28B360A3-39C9-4DD2-9E71-AEE16E7EC864}" destId="{5B827347-B820-4B2B-B321-E9F3ECDD362E}" srcOrd="0" destOrd="0" parTransId="{CE2CFB9E-753D-49DC-9981-7DA8192FF066}" sibTransId="{0253E619-75A5-4E1D-9E83-A31E79288D8E}"/>
    <dgm:cxn modelId="{418F301F-3668-46A2-9E21-37C31563F1A0}" type="presOf" srcId="{530060A8-C34A-47B7-BA3F-4B22F33F6619}" destId="{2AD84380-8081-40B0-BBD3-C1FE4C1CC82C}" srcOrd="0" destOrd="0" presId="urn:microsoft.com/office/officeart/2008/layout/NameandTitleOrganizationalChart"/>
    <dgm:cxn modelId="{A6031CB5-33F4-4C3C-BB2D-EB3DE756E9A2}" type="presOf" srcId="{3ACAF500-8578-4E6E-B1EB-12EA8B3D725F}" destId="{90FBF753-853C-492B-B7F2-8E432B22F686}" srcOrd="0" destOrd="0" presId="urn:microsoft.com/office/officeart/2008/layout/NameandTitleOrganizationalChart"/>
    <dgm:cxn modelId="{7520174D-A5B3-48B6-AF62-255996770CD7}" srcId="{5B827347-B820-4B2B-B321-E9F3ECDD362E}" destId="{BC163543-D4E6-4020-B58C-1F9B0267EB50}" srcOrd="0" destOrd="0" parTransId="{02306DAC-9888-4130-97EF-4BBEBBD3038B}" sibTransId="{E60EE24F-3B83-4F45-8EBE-5157E8EB01C7}"/>
    <dgm:cxn modelId="{98D0686F-0B42-40D8-B3C9-59F52551C777}" type="presOf" srcId="{0253E619-75A5-4E1D-9E83-A31E79288D8E}" destId="{92DD6102-1304-4069-841D-CD27A7F3E858}" srcOrd="0" destOrd="0" presId="urn:microsoft.com/office/officeart/2008/layout/NameandTitleOrganizationalChart"/>
    <dgm:cxn modelId="{EEBA0D0C-D99E-4C26-885F-459B10F4E619}" srcId="{BC163543-D4E6-4020-B58C-1F9B0267EB50}" destId="{190D0412-9D8E-419C-80A4-F2BDB498132C}" srcOrd="0" destOrd="0" parTransId="{530060A8-C34A-47B7-BA3F-4B22F33F6619}" sibTransId="{8706F758-39BD-4569-BB2F-D2D622F3550E}"/>
    <dgm:cxn modelId="{404D1B12-E8EE-4B6E-8F12-152F39FE147B}" type="presOf" srcId="{8706F758-39BD-4569-BB2F-D2D622F3550E}" destId="{AE4D3A47-7D28-4323-9215-D9C401A80048}" srcOrd="0" destOrd="0" presId="urn:microsoft.com/office/officeart/2008/layout/NameandTitleOrganizationalChart"/>
    <dgm:cxn modelId="{E71BC7FF-D0BB-43DF-BA4F-2FF7AE418288}" type="presOf" srcId="{BC163543-D4E6-4020-B58C-1F9B0267EB50}" destId="{B68584C9-5529-4F9B-9278-AAB5B9414937}" srcOrd="0" destOrd="0" presId="urn:microsoft.com/office/officeart/2008/layout/NameandTitleOrganizationalChart"/>
    <dgm:cxn modelId="{E58E8080-A7D1-464A-96F5-1B809F7CE9E6}" type="presOf" srcId="{E60EE24F-3B83-4F45-8EBE-5157E8EB01C7}" destId="{12FC3E7A-AFF5-4FF4-8DBB-6F5D99B7E666}" srcOrd="0" destOrd="0" presId="urn:microsoft.com/office/officeart/2008/layout/NameandTitleOrganizationalChart"/>
    <dgm:cxn modelId="{E7ED1A8C-3AD5-492E-9DE1-AC1407C91C1D}" type="presOf" srcId="{190D0412-9D8E-419C-80A4-F2BDB498132C}" destId="{B0F32BA3-E5B4-4774-8109-4A2FB7FF02ED}" srcOrd="0" destOrd="0" presId="urn:microsoft.com/office/officeart/2008/layout/NameandTitleOrganizationalChart"/>
    <dgm:cxn modelId="{9C18629B-3646-457B-97A2-1870DB98C9F3}" type="presOf" srcId="{4F84EC41-09DC-4C87-AE55-C2FF0CD352BC}" destId="{759E8EFE-D6D4-4FDC-B7A7-965F87E18BF2}" srcOrd="0" destOrd="0" presId="urn:microsoft.com/office/officeart/2008/layout/NameandTitleOrganizationalChart"/>
    <dgm:cxn modelId="{E476797B-CB1E-4548-8AD6-DC84B8F8454E}" type="presOf" srcId="{2F42D5D7-1F9E-4BB7-A704-354CC6933F43}" destId="{C78185F6-521F-467C-B5E6-A5B179CCDEB8}" srcOrd="0" destOrd="0" presId="urn:microsoft.com/office/officeart/2008/layout/NameandTitleOrganizationalChart"/>
    <dgm:cxn modelId="{0EEEB9B8-1B65-4FF3-8386-EF3E11A77608}" type="presOf" srcId="{02306DAC-9888-4130-97EF-4BBEBBD3038B}" destId="{86C73DD3-8BA0-41DE-9D34-7DF41AC806EF}" srcOrd="0" destOrd="0" presId="urn:microsoft.com/office/officeart/2008/layout/NameandTitleOrganizationalChart"/>
    <dgm:cxn modelId="{48E41EAB-BE8E-4BC0-8647-F04D431BC731}" type="presOf" srcId="{5B819C64-74CE-41C4-A450-468EF8E4F697}" destId="{DCA17A71-2707-4B6E-A92D-CAEC3D8A341E}" srcOrd="1" destOrd="0" presId="urn:microsoft.com/office/officeart/2008/layout/NameandTitleOrganizationalChart"/>
    <dgm:cxn modelId="{FFB75403-D4EE-4544-9D47-B59C63A4311D}" type="presOf" srcId="{0BC57798-5D49-44D9-AE1F-E7CA9E342EAA}" destId="{CC0BD950-A208-43EC-B5EF-C4FFAFDA1302}" srcOrd="0" destOrd="0" presId="urn:microsoft.com/office/officeart/2008/layout/NameandTitleOrganizationalChart"/>
    <dgm:cxn modelId="{6D281CAD-9977-4C30-BF3B-1B0E3C1A5D35}" type="presOf" srcId="{CABDAF10-859B-4E28-BB72-94A4EAC6A0AB}" destId="{4FF20C09-CD06-4DC4-86DA-5C80834E17BC}" srcOrd="0" destOrd="0" presId="urn:microsoft.com/office/officeart/2008/layout/NameandTitleOrganizationalChart"/>
    <dgm:cxn modelId="{A0D5BB7C-A1F6-424C-8342-457954B763FB}" srcId="{190D0412-9D8E-419C-80A4-F2BDB498132C}" destId="{5B819C64-74CE-41C4-A450-468EF8E4F697}" srcOrd="1" destOrd="0" parTransId="{2F42D5D7-1F9E-4BB7-A704-354CC6933F43}" sibTransId="{3ACAF500-8578-4E6E-B1EB-12EA8B3D725F}"/>
    <dgm:cxn modelId="{7E709227-C9AA-456F-825E-A083CBEFB6CA}" type="presOf" srcId="{5B819C64-74CE-41C4-A450-468EF8E4F697}" destId="{BC510D87-7DC5-4495-9F2A-4631EDAECD25}" srcOrd="0" destOrd="0" presId="urn:microsoft.com/office/officeart/2008/layout/NameandTitleOrganizationalChart"/>
    <dgm:cxn modelId="{666C5FEB-7FEC-421F-96CC-D624D0F02B2E}" type="presOf" srcId="{190D0412-9D8E-419C-80A4-F2BDB498132C}" destId="{DEBCC685-E19B-4107-B7EE-195CB463DD50}" srcOrd="1" destOrd="0" presId="urn:microsoft.com/office/officeart/2008/layout/NameandTitleOrganizationalChart"/>
    <dgm:cxn modelId="{FED527B7-C903-4C14-BD66-019BDE034CCD}" type="presOf" srcId="{5B827347-B820-4B2B-B321-E9F3ECDD362E}" destId="{4BE6430F-324C-474D-8A41-2F903ACC5D79}" srcOrd="1" destOrd="0" presId="urn:microsoft.com/office/officeart/2008/layout/NameandTitleOrganizationalChart"/>
    <dgm:cxn modelId="{75508118-5C2B-4902-A375-F76DE914BC25}" type="presParOf" srcId="{40745A40-CA57-48A7-951B-EF545FFE2A2D}" destId="{4F73B177-103B-4267-B3A5-8AAE165068E2}" srcOrd="0" destOrd="0" presId="urn:microsoft.com/office/officeart/2008/layout/NameandTitleOrganizationalChart"/>
    <dgm:cxn modelId="{D855C806-B0E9-4ACB-803D-DDBCD34883A7}" type="presParOf" srcId="{4F73B177-103B-4267-B3A5-8AAE165068E2}" destId="{3D77C7B5-4FB0-49BD-BF66-47EE1A5C2EF3}" srcOrd="0" destOrd="0" presId="urn:microsoft.com/office/officeart/2008/layout/NameandTitleOrganizationalChart"/>
    <dgm:cxn modelId="{E764B391-D764-4CE1-AC8B-B011216AB6C6}" type="presParOf" srcId="{3D77C7B5-4FB0-49BD-BF66-47EE1A5C2EF3}" destId="{7C35F649-11C2-41A5-9C93-05C75702E24B}" srcOrd="0" destOrd="0" presId="urn:microsoft.com/office/officeart/2008/layout/NameandTitleOrganizationalChart"/>
    <dgm:cxn modelId="{0E307595-C792-43DF-9298-064CAB62BEEC}" type="presParOf" srcId="{3D77C7B5-4FB0-49BD-BF66-47EE1A5C2EF3}" destId="{92DD6102-1304-4069-841D-CD27A7F3E858}" srcOrd="1" destOrd="0" presId="urn:microsoft.com/office/officeart/2008/layout/NameandTitleOrganizationalChart"/>
    <dgm:cxn modelId="{968805E5-2160-429A-82B6-6247AC719ABE}" type="presParOf" srcId="{3D77C7B5-4FB0-49BD-BF66-47EE1A5C2EF3}" destId="{4BE6430F-324C-474D-8A41-2F903ACC5D79}" srcOrd="2" destOrd="0" presId="urn:microsoft.com/office/officeart/2008/layout/NameandTitleOrganizationalChart"/>
    <dgm:cxn modelId="{E940B98A-6358-49E5-9A7D-FDDDE8991119}" type="presParOf" srcId="{4F73B177-103B-4267-B3A5-8AAE165068E2}" destId="{561F43DF-AEC0-47E7-BEB2-624B093EFE0C}" srcOrd="1" destOrd="0" presId="urn:microsoft.com/office/officeart/2008/layout/NameandTitleOrganizationalChart"/>
    <dgm:cxn modelId="{DD0546C4-2C12-4E14-856E-7FA4DEE6BB71}" type="presParOf" srcId="{561F43DF-AEC0-47E7-BEB2-624B093EFE0C}" destId="{86C73DD3-8BA0-41DE-9D34-7DF41AC806EF}" srcOrd="0" destOrd="0" presId="urn:microsoft.com/office/officeart/2008/layout/NameandTitleOrganizationalChart"/>
    <dgm:cxn modelId="{86124C69-0728-462F-96D6-9FD57848EF21}" type="presParOf" srcId="{561F43DF-AEC0-47E7-BEB2-624B093EFE0C}" destId="{0CA91E59-F3F8-4D94-8A39-3645386843C7}" srcOrd="1" destOrd="0" presId="urn:microsoft.com/office/officeart/2008/layout/NameandTitleOrganizationalChart"/>
    <dgm:cxn modelId="{92B7F7FD-2A63-4BFE-9D77-61475B35C559}" type="presParOf" srcId="{0CA91E59-F3F8-4D94-8A39-3645386843C7}" destId="{A0C54B70-D030-4744-83B4-ED93B849207E}" srcOrd="0" destOrd="0" presId="urn:microsoft.com/office/officeart/2008/layout/NameandTitleOrganizationalChart"/>
    <dgm:cxn modelId="{AA6A7137-4118-46A7-84F3-7316ADA9F932}" type="presParOf" srcId="{A0C54B70-D030-4744-83B4-ED93B849207E}" destId="{B68584C9-5529-4F9B-9278-AAB5B9414937}" srcOrd="0" destOrd="0" presId="urn:microsoft.com/office/officeart/2008/layout/NameandTitleOrganizationalChart"/>
    <dgm:cxn modelId="{77031E64-6D97-4B83-9927-506449A7FE8E}" type="presParOf" srcId="{A0C54B70-D030-4744-83B4-ED93B849207E}" destId="{12FC3E7A-AFF5-4FF4-8DBB-6F5D99B7E666}" srcOrd="1" destOrd="0" presId="urn:microsoft.com/office/officeart/2008/layout/NameandTitleOrganizationalChart"/>
    <dgm:cxn modelId="{4DBD7994-A48D-428C-A7EA-B75444D40017}" type="presParOf" srcId="{A0C54B70-D030-4744-83B4-ED93B849207E}" destId="{14D51BCA-68B0-4FA2-B1C8-E472AA3860DB}" srcOrd="2" destOrd="0" presId="urn:microsoft.com/office/officeart/2008/layout/NameandTitleOrganizationalChart"/>
    <dgm:cxn modelId="{A406E1F0-F340-425E-9D3B-D636B09BEAEB}" type="presParOf" srcId="{0CA91E59-F3F8-4D94-8A39-3645386843C7}" destId="{5FABA4F8-E819-4958-BDF9-3697C638EF92}" srcOrd="1" destOrd="0" presId="urn:microsoft.com/office/officeart/2008/layout/NameandTitleOrganizationalChart"/>
    <dgm:cxn modelId="{E922A8ED-1F57-4070-A325-BB1B6C71CD4E}" type="presParOf" srcId="{5FABA4F8-E819-4958-BDF9-3697C638EF92}" destId="{2AD84380-8081-40B0-BBD3-C1FE4C1CC82C}" srcOrd="0" destOrd="0" presId="urn:microsoft.com/office/officeart/2008/layout/NameandTitleOrganizationalChart"/>
    <dgm:cxn modelId="{E7B57655-4A00-4103-BC79-E3CE85ADD5C9}" type="presParOf" srcId="{5FABA4F8-E819-4958-BDF9-3697C638EF92}" destId="{C522F351-526A-40B5-9AD8-9DA1A640128C}" srcOrd="1" destOrd="0" presId="urn:microsoft.com/office/officeart/2008/layout/NameandTitleOrganizationalChart"/>
    <dgm:cxn modelId="{F7D15BAD-CF5A-4269-B8DC-0FC271A1F2FB}" type="presParOf" srcId="{C522F351-526A-40B5-9AD8-9DA1A640128C}" destId="{83050783-837E-4E45-99BC-DAFBBEB128E4}" srcOrd="0" destOrd="0" presId="urn:microsoft.com/office/officeart/2008/layout/NameandTitleOrganizationalChart"/>
    <dgm:cxn modelId="{3778F5F8-9BC1-4546-8941-C9CDD043962F}" type="presParOf" srcId="{83050783-837E-4E45-99BC-DAFBBEB128E4}" destId="{B0F32BA3-E5B4-4774-8109-4A2FB7FF02ED}" srcOrd="0" destOrd="0" presId="urn:microsoft.com/office/officeart/2008/layout/NameandTitleOrganizationalChart"/>
    <dgm:cxn modelId="{7DDF33B3-7118-4B74-8434-81027911C8F5}" type="presParOf" srcId="{83050783-837E-4E45-99BC-DAFBBEB128E4}" destId="{AE4D3A47-7D28-4323-9215-D9C401A80048}" srcOrd="1" destOrd="0" presId="urn:microsoft.com/office/officeart/2008/layout/NameandTitleOrganizationalChart"/>
    <dgm:cxn modelId="{16085CBE-ED37-449B-A4B0-AAB98F84D3DA}" type="presParOf" srcId="{83050783-837E-4E45-99BC-DAFBBEB128E4}" destId="{DEBCC685-E19B-4107-B7EE-195CB463DD50}" srcOrd="2" destOrd="0" presId="urn:microsoft.com/office/officeart/2008/layout/NameandTitleOrganizationalChart"/>
    <dgm:cxn modelId="{EAA65541-2C0A-4D1F-AB53-666DE8E53CE1}" type="presParOf" srcId="{C522F351-526A-40B5-9AD8-9DA1A640128C}" destId="{12C4A0C3-3A81-4113-80EC-76D43D9F8F8A}" srcOrd="1" destOrd="0" presId="urn:microsoft.com/office/officeart/2008/layout/NameandTitleOrganizationalChart"/>
    <dgm:cxn modelId="{CA810D0F-980F-45E8-BF84-4F0B5FBCA26A}" type="presParOf" srcId="{12C4A0C3-3A81-4113-80EC-76D43D9F8F8A}" destId="{759E8EFE-D6D4-4FDC-B7A7-965F87E18BF2}" srcOrd="0" destOrd="0" presId="urn:microsoft.com/office/officeart/2008/layout/NameandTitleOrganizationalChart"/>
    <dgm:cxn modelId="{5ED78830-BD6F-457B-AB50-0F696FD34599}" type="presParOf" srcId="{12C4A0C3-3A81-4113-80EC-76D43D9F8F8A}" destId="{ECA3A7F7-6693-45F5-BE03-3E2B86BAC64F}" srcOrd="1" destOrd="0" presId="urn:microsoft.com/office/officeart/2008/layout/NameandTitleOrganizationalChart"/>
    <dgm:cxn modelId="{183A77B8-9FED-4AFC-9957-8B136332E431}" type="presParOf" srcId="{ECA3A7F7-6693-45F5-BE03-3E2B86BAC64F}" destId="{5529BF4C-E6E2-456E-8549-0F31E2B81CE1}" srcOrd="0" destOrd="0" presId="urn:microsoft.com/office/officeart/2008/layout/NameandTitleOrganizationalChart"/>
    <dgm:cxn modelId="{F0E8EB79-B6D7-47ED-82F3-8DCAF596E872}" type="presParOf" srcId="{5529BF4C-E6E2-456E-8549-0F31E2B81CE1}" destId="{BE99B688-AD86-44F8-9C55-0DF002B505F2}" srcOrd="0" destOrd="0" presId="urn:microsoft.com/office/officeart/2008/layout/NameandTitleOrganizationalChart"/>
    <dgm:cxn modelId="{AD694E96-448C-4A64-8990-93B4150011E4}" type="presParOf" srcId="{5529BF4C-E6E2-456E-8549-0F31E2B81CE1}" destId="{CC0BD950-A208-43EC-B5EF-C4FFAFDA1302}" srcOrd="1" destOrd="0" presId="urn:microsoft.com/office/officeart/2008/layout/NameandTitleOrganizationalChart"/>
    <dgm:cxn modelId="{9BAC1982-D87B-441B-8085-7EC8290BFA13}" type="presParOf" srcId="{5529BF4C-E6E2-456E-8549-0F31E2B81CE1}" destId="{52179A98-E5BC-406B-B0B2-CD74F46CD552}" srcOrd="2" destOrd="0" presId="urn:microsoft.com/office/officeart/2008/layout/NameandTitleOrganizationalChart"/>
    <dgm:cxn modelId="{404CC7B6-FA86-4F49-8603-80860DD1761B}" type="presParOf" srcId="{ECA3A7F7-6693-45F5-BE03-3E2B86BAC64F}" destId="{C0AD5EE7-C64B-4610-BA26-C43BFC8D1466}" srcOrd="1" destOrd="0" presId="urn:microsoft.com/office/officeart/2008/layout/NameandTitleOrganizationalChart"/>
    <dgm:cxn modelId="{F879AFB2-352B-4DE8-B75D-C6BE32570EA7}" type="presParOf" srcId="{ECA3A7F7-6693-45F5-BE03-3E2B86BAC64F}" destId="{DDFD7787-E150-44E3-B7C6-435EA1C48795}" srcOrd="2" destOrd="0" presId="urn:microsoft.com/office/officeart/2008/layout/NameandTitleOrganizationalChart"/>
    <dgm:cxn modelId="{AE659FF9-D438-496D-A38F-1B7815E078DB}" type="presParOf" srcId="{12C4A0C3-3A81-4113-80EC-76D43D9F8F8A}" destId="{C78185F6-521F-467C-B5E6-A5B179CCDEB8}" srcOrd="2" destOrd="0" presId="urn:microsoft.com/office/officeart/2008/layout/NameandTitleOrganizationalChart"/>
    <dgm:cxn modelId="{AA6FAC44-28BA-4EDC-8FFD-BD9F4678D1E5}" type="presParOf" srcId="{12C4A0C3-3A81-4113-80EC-76D43D9F8F8A}" destId="{1E240EEA-0C4D-4672-AFE4-37034DAECE8A}" srcOrd="3" destOrd="0" presId="urn:microsoft.com/office/officeart/2008/layout/NameandTitleOrganizationalChart"/>
    <dgm:cxn modelId="{CE74A640-511B-4A37-8E11-BD9F81E030F9}" type="presParOf" srcId="{1E240EEA-0C4D-4672-AFE4-37034DAECE8A}" destId="{B5B5F948-B79B-401F-B70F-4810B65EB606}" srcOrd="0" destOrd="0" presId="urn:microsoft.com/office/officeart/2008/layout/NameandTitleOrganizationalChart"/>
    <dgm:cxn modelId="{A88F89AD-7A72-4BFC-B76A-89A1BEC8ED3A}" type="presParOf" srcId="{B5B5F948-B79B-401F-B70F-4810B65EB606}" destId="{BC510D87-7DC5-4495-9F2A-4631EDAECD25}" srcOrd="0" destOrd="0" presId="urn:microsoft.com/office/officeart/2008/layout/NameandTitleOrganizationalChart"/>
    <dgm:cxn modelId="{75083B29-FA48-4AB2-84F7-4B158CDB7E1C}" type="presParOf" srcId="{B5B5F948-B79B-401F-B70F-4810B65EB606}" destId="{90FBF753-853C-492B-B7F2-8E432B22F686}" srcOrd="1" destOrd="0" presId="urn:microsoft.com/office/officeart/2008/layout/NameandTitleOrganizationalChart"/>
    <dgm:cxn modelId="{A5260084-7D1E-4512-B4F2-8930389F4E66}" type="presParOf" srcId="{B5B5F948-B79B-401F-B70F-4810B65EB606}" destId="{DCA17A71-2707-4B6E-A92D-CAEC3D8A341E}" srcOrd="2" destOrd="0" presId="urn:microsoft.com/office/officeart/2008/layout/NameandTitleOrganizationalChart"/>
    <dgm:cxn modelId="{BE237BBC-1C17-4BB6-97E5-DFEE9C0D3CAA}" type="presParOf" srcId="{1E240EEA-0C4D-4672-AFE4-37034DAECE8A}" destId="{77617981-0CEA-4D26-814D-5FA35FC5BF9E}" srcOrd="1" destOrd="0" presId="urn:microsoft.com/office/officeart/2008/layout/NameandTitleOrganizationalChart"/>
    <dgm:cxn modelId="{DCAA2A1A-FDBB-4B65-8C22-D1CD0663E2A5}" type="presParOf" srcId="{1E240EEA-0C4D-4672-AFE4-37034DAECE8A}" destId="{12D0EC19-207E-4E1B-A132-0553A72BF24A}" srcOrd="2" destOrd="0" presId="urn:microsoft.com/office/officeart/2008/layout/NameandTitleOrganizationalChart"/>
    <dgm:cxn modelId="{BF7B7E09-79A3-4F7C-BD5B-79630BF05276}" type="presParOf" srcId="{12C4A0C3-3A81-4113-80EC-76D43D9F8F8A}" destId="{5CAF80BB-1DE2-4043-A5B2-5BE2F8352170}" srcOrd="4" destOrd="0" presId="urn:microsoft.com/office/officeart/2008/layout/NameandTitleOrganizationalChart"/>
    <dgm:cxn modelId="{64D8EC67-8402-423F-BE43-5C8B46DB37DC}" type="presParOf" srcId="{12C4A0C3-3A81-4113-80EC-76D43D9F8F8A}" destId="{AD9BE2BA-A10E-422C-9386-0DBB5691A3E9}" srcOrd="5" destOrd="0" presId="urn:microsoft.com/office/officeart/2008/layout/NameandTitleOrganizationalChart"/>
    <dgm:cxn modelId="{6065B79A-EDBB-4A78-9633-A637FB51EBBF}" type="presParOf" srcId="{AD9BE2BA-A10E-422C-9386-0DBB5691A3E9}" destId="{A5C13F0F-7075-4674-8F47-337C0A6C211E}" srcOrd="0" destOrd="0" presId="urn:microsoft.com/office/officeart/2008/layout/NameandTitleOrganizationalChart"/>
    <dgm:cxn modelId="{BF70E513-681F-43FB-A138-4BC6AF423F4F}" type="presParOf" srcId="{A5C13F0F-7075-4674-8F47-337C0A6C211E}" destId="{03AB33CD-88A0-4FCE-A2F4-255B3DACF8DC}" srcOrd="0" destOrd="0" presId="urn:microsoft.com/office/officeart/2008/layout/NameandTitleOrganizationalChart"/>
    <dgm:cxn modelId="{B929060B-63DD-4C6F-B6B7-45E668232DFE}" type="presParOf" srcId="{A5C13F0F-7075-4674-8F47-337C0A6C211E}" destId="{4FF20C09-CD06-4DC4-86DA-5C80834E17BC}" srcOrd="1" destOrd="0" presId="urn:microsoft.com/office/officeart/2008/layout/NameandTitleOrganizationalChart"/>
    <dgm:cxn modelId="{CA563D9D-AA39-4361-9434-751AAB16FBA8}" type="presParOf" srcId="{A5C13F0F-7075-4674-8F47-337C0A6C211E}" destId="{DCA2FD43-292F-4432-AE16-9F1E786C048A}" srcOrd="2" destOrd="0" presId="urn:microsoft.com/office/officeart/2008/layout/NameandTitleOrganizationalChart"/>
    <dgm:cxn modelId="{B4B652EC-6EB7-4E66-9777-4715F7A018BE}" type="presParOf" srcId="{AD9BE2BA-A10E-422C-9386-0DBB5691A3E9}" destId="{F4611462-32DD-48D1-92D2-322C6F66B041}" srcOrd="1" destOrd="0" presId="urn:microsoft.com/office/officeart/2008/layout/NameandTitleOrganizationalChart"/>
    <dgm:cxn modelId="{1C7CD93B-66BC-4F14-936B-4B03CD191951}" type="presParOf" srcId="{AD9BE2BA-A10E-422C-9386-0DBB5691A3E9}" destId="{C74EC95D-B3FC-468F-90E1-7B868C94A668}" srcOrd="2" destOrd="0" presId="urn:microsoft.com/office/officeart/2008/layout/NameandTitleOrganizationalChart"/>
    <dgm:cxn modelId="{A84F0938-CC92-4A8F-AF96-DB54128E5A56}" type="presParOf" srcId="{C522F351-526A-40B5-9AD8-9DA1A640128C}" destId="{9A1AD3CE-F0B1-4345-BB61-AC9DBBDC6C28}" srcOrd="2" destOrd="0" presId="urn:microsoft.com/office/officeart/2008/layout/NameandTitleOrganizationalChart"/>
    <dgm:cxn modelId="{A861D94C-4363-4053-A43E-95D18EAA23E2}" type="presParOf" srcId="{0CA91E59-F3F8-4D94-8A39-3645386843C7}" destId="{4237AC7B-B731-4021-82C8-203471CD05EB}" srcOrd="2" destOrd="0" presId="urn:microsoft.com/office/officeart/2008/layout/NameandTitleOrganizationalChart"/>
    <dgm:cxn modelId="{A9C31BA1-8643-4DDA-B861-509F2B7AD29B}" type="presParOf" srcId="{4237AC7B-B731-4021-82C8-203471CD05EB}" destId="{2E86F8AB-6EED-4A3E-9B0A-FF5C02095D46}" srcOrd="0" destOrd="0" presId="urn:microsoft.com/office/officeart/2008/layout/NameandTitleOrganizationalChart"/>
    <dgm:cxn modelId="{5EDE7B17-BA3E-477C-A20E-F7ACA0331D26}" type="presParOf" srcId="{4237AC7B-B731-4021-82C8-203471CD05EB}" destId="{57848A1C-499F-42B8-AD67-0DB7FD89F0F9}" srcOrd="1" destOrd="0" presId="urn:microsoft.com/office/officeart/2008/layout/NameandTitleOrganizationalChart"/>
    <dgm:cxn modelId="{955E493A-A26D-42C1-B05D-ADFE37FD6A0F}" type="presParOf" srcId="{57848A1C-499F-42B8-AD67-0DB7FD89F0F9}" destId="{4F00CBBC-1802-48FB-BF33-001658E1D603}" srcOrd="0" destOrd="0" presId="urn:microsoft.com/office/officeart/2008/layout/NameandTitleOrganizationalChart"/>
    <dgm:cxn modelId="{FFC907CD-A405-449C-A884-E2BF334A0F7D}" type="presParOf" srcId="{4F00CBBC-1802-48FB-BF33-001658E1D603}" destId="{F194A6C3-092F-427B-B909-8B47A86EEB6E}" srcOrd="0" destOrd="0" presId="urn:microsoft.com/office/officeart/2008/layout/NameandTitleOrganizationalChart"/>
    <dgm:cxn modelId="{B9EF10DB-B10B-44E8-99D6-208815ED37E3}" type="presParOf" srcId="{4F00CBBC-1802-48FB-BF33-001658E1D603}" destId="{7AB258EB-4283-40AF-A81E-E0E356CCF0E2}" srcOrd="1" destOrd="0" presId="urn:microsoft.com/office/officeart/2008/layout/NameandTitleOrganizationalChart"/>
    <dgm:cxn modelId="{8F135E47-1C34-497F-AE57-C84F42456B6C}" type="presParOf" srcId="{4F00CBBC-1802-48FB-BF33-001658E1D603}" destId="{26813321-B253-45C1-85A1-51348B2F8C95}" srcOrd="2" destOrd="0" presId="urn:microsoft.com/office/officeart/2008/layout/NameandTitleOrganizationalChart"/>
    <dgm:cxn modelId="{19B543CE-5618-49F0-8164-024B3CA71F10}" type="presParOf" srcId="{57848A1C-499F-42B8-AD67-0DB7FD89F0F9}" destId="{AE3B89CF-07D6-4334-B69F-66A1E894BC98}" srcOrd="1" destOrd="0" presId="urn:microsoft.com/office/officeart/2008/layout/NameandTitleOrganizationalChart"/>
    <dgm:cxn modelId="{64335225-DECD-4FD8-9F9A-03CCFDA709A2}" type="presParOf" srcId="{57848A1C-499F-42B8-AD67-0DB7FD89F0F9}" destId="{23B60162-2DC2-4872-91EA-04FD23150BA6}" srcOrd="2" destOrd="0" presId="urn:microsoft.com/office/officeart/2008/layout/NameandTitleOrganizationalChart"/>
    <dgm:cxn modelId="{E2937548-9AC4-460E-BA98-A33154B8161B}" type="presParOf" srcId="{4F73B177-103B-4267-B3A5-8AAE165068E2}" destId="{2F1530DB-B78B-43CB-9D63-F733ED638800}" srcOrd="2" destOrd="0" presId="urn:microsoft.com/office/officeart/2008/layout/NameandTitleOrganizational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6657E8-8A02-4174-98E8-96995155DD0A}"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en-US"/>
        </a:p>
      </dgm:t>
    </dgm:pt>
    <dgm:pt modelId="{D091E0D3-2D86-42C1-86FB-E7496D3F33A8}">
      <dgm:prSet phldrT="[Text]"/>
      <dgm:spPr/>
      <dgm:t>
        <a:bodyPr/>
        <a:lstStyle/>
        <a:p>
          <a:r>
            <a:rPr lang="en-US" b="1" dirty="0">
              <a:latin typeface="Arial Narrow" pitchFamily="34" charset="0"/>
            </a:rPr>
            <a:t>Other Relevant Organizations</a:t>
          </a:r>
        </a:p>
      </dgm:t>
    </dgm:pt>
    <dgm:pt modelId="{5ACAC9B7-AC71-4284-9ED6-EF1702823983}">
      <dgm:prSet phldrT="[Text]"/>
      <dgm:spPr/>
      <dgm:t>
        <a:bodyPr/>
        <a:lstStyle/>
        <a:p>
          <a:r>
            <a:rPr lang="en-US" b="1" dirty="0">
              <a:latin typeface="Arial Narrow" pitchFamily="34" charset="0"/>
            </a:rPr>
            <a:t>National H.O.P.E. Network Coordinating Council</a:t>
          </a:r>
        </a:p>
      </dgm:t>
    </dgm:pt>
    <dgm:pt modelId="{CCDF12BC-5BC5-452A-94BA-A9FC896FC59C}">
      <dgm:prSet phldrT="[Text]"/>
      <dgm:spPr/>
      <dgm:t>
        <a:bodyPr/>
        <a:lstStyle/>
        <a:p>
          <a:r>
            <a:rPr lang="en-US" b="1" dirty="0">
              <a:latin typeface="Arial Narrow" pitchFamily="34" charset="0"/>
            </a:rPr>
            <a:t>National Health,  Wellness &amp; Disease Entities </a:t>
          </a:r>
        </a:p>
      </dgm:t>
    </dgm:pt>
    <dgm:pt modelId="{C961F422-4674-4922-9B95-CB661D30CF8A}">
      <dgm:prSet phldrT="[Text]"/>
      <dgm:spPr/>
      <dgm:t>
        <a:bodyPr/>
        <a:lstStyle/>
        <a:p>
          <a:r>
            <a:rPr lang="en-US" b="1" dirty="0" smtClean="0">
              <a:latin typeface="Arial Narrow" pitchFamily="34" charset="0"/>
            </a:rPr>
            <a:t>H.O.P.E. Partnerships</a:t>
          </a:r>
          <a:endParaRPr lang="en-US" b="1" dirty="0">
            <a:latin typeface="Arial Narrow" pitchFamily="34" charset="0"/>
          </a:endParaRPr>
        </a:p>
      </dgm:t>
    </dgm:pt>
    <dgm:pt modelId="{403FAAEE-555E-4144-9ECE-B400114752F8}" type="sibTrans" cxnId="{96A814C2-5AA1-4602-9AAD-C4174C315808}">
      <dgm:prSet custT="1"/>
      <dgm:spPr/>
      <dgm:t>
        <a:bodyPr/>
        <a:lstStyle/>
        <a:p>
          <a:endParaRPr lang="en-US" sz="700" dirty="0" smtClean="0"/>
        </a:p>
        <a:p>
          <a:r>
            <a:rPr lang="en-US" sz="1100" dirty="0" smtClean="0"/>
            <a:t>Loretta Miller</a:t>
          </a:r>
          <a:endParaRPr lang="en-US" sz="1100" dirty="0"/>
        </a:p>
      </dgm:t>
    </dgm:pt>
    <dgm:pt modelId="{A12803FE-4161-4CE7-A337-268EB373D9D6}" type="parTrans" cxnId="{96A814C2-5AA1-4602-9AAD-C4174C315808}">
      <dgm:prSet/>
      <dgm:spPr/>
      <dgm:t>
        <a:bodyPr/>
        <a:lstStyle/>
        <a:p>
          <a:endParaRPr lang="en-US"/>
        </a:p>
      </dgm:t>
    </dgm:pt>
    <dgm:pt modelId="{21702F58-313D-4306-85D8-0DA91EAF2560}" type="sibTrans" cxnId="{2733327E-A6A3-416E-B823-8E41B275699B}">
      <dgm:prSet/>
      <dgm:spPr/>
      <dgm:t>
        <a:bodyPr/>
        <a:lstStyle/>
        <a:p>
          <a:endParaRPr lang="en-US" dirty="0"/>
        </a:p>
      </dgm:t>
    </dgm:pt>
    <dgm:pt modelId="{91407367-0453-4240-917E-55477600A2C9}" type="parTrans" cxnId="{2733327E-A6A3-416E-B823-8E41B275699B}">
      <dgm:prSet/>
      <dgm:spPr/>
      <dgm:t>
        <a:bodyPr/>
        <a:lstStyle/>
        <a:p>
          <a:endParaRPr lang="en-US"/>
        </a:p>
      </dgm:t>
    </dgm:pt>
    <dgm:pt modelId="{FB222A11-59B5-4083-ACF2-B83BFD1D8B77}" type="sibTrans" cxnId="{D17AB014-ED89-4F41-BAE5-AC5B56A1B7F5}">
      <dgm:prSet/>
      <dgm:spPr/>
      <dgm:t>
        <a:bodyPr/>
        <a:lstStyle/>
        <a:p>
          <a:endParaRPr lang="en-US" dirty="0"/>
        </a:p>
      </dgm:t>
    </dgm:pt>
    <dgm:pt modelId="{D7F2E71A-0E4B-4AF5-BD58-9DA575756066}" type="parTrans" cxnId="{D17AB014-ED89-4F41-BAE5-AC5B56A1B7F5}">
      <dgm:prSet/>
      <dgm:spPr/>
      <dgm:t>
        <a:bodyPr/>
        <a:lstStyle/>
        <a:p>
          <a:endParaRPr lang="en-US"/>
        </a:p>
      </dgm:t>
    </dgm:pt>
    <dgm:pt modelId="{571A49E8-E2F5-4B81-A794-DC263E15DBD9}" type="sibTrans" cxnId="{7FF460E7-C99C-49D8-BC99-7775E65BBDD5}">
      <dgm:prSet/>
      <dgm:spPr/>
      <dgm:t>
        <a:bodyPr/>
        <a:lstStyle/>
        <a:p>
          <a:endParaRPr lang="en-US" dirty="0"/>
        </a:p>
      </dgm:t>
    </dgm:pt>
    <dgm:pt modelId="{A83440E8-F1A1-4D28-9A4F-06D3FE31805F}" type="parTrans" cxnId="{7FF460E7-C99C-49D8-BC99-7775E65BBDD5}">
      <dgm:prSet/>
      <dgm:spPr/>
      <dgm:t>
        <a:bodyPr/>
        <a:lstStyle/>
        <a:p>
          <a:endParaRPr lang="en-US"/>
        </a:p>
      </dgm:t>
    </dgm:pt>
    <dgm:pt modelId="{9A17E4A8-E6E1-4D94-B4B5-8CE79A1FF79B}">
      <dgm:prSet/>
      <dgm:spPr/>
      <dgm:t>
        <a:bodyPr/>
        <a:lstStyle/>
        <a:p>
          <a:r>
            <a:rPr lang="en-US" dirty="0">
              <a:latin typeface="Arial Narrow" pitchFamily="34" charset="0"/>
            </a:rPr>
            <a:t>Regional H.O.P.E. Coordinators</a:t>
          </a:r>
        </a:p>
      </dgm:t>
    </dgm:pt>
    <dgm:pt modelId="{41D6A757-6EED-4193-9BCB-592DE27EAD51}" type="parTrans" cxnId="{B088F465-F6F2-485B-BD11-30F3F78039F3}">
      <dgm:prSet/>
      <dgm:spPr/>
      <dgm:t>
        <a:bodyPr/>
        <a:lstStyle/>
        <a:p>
          <a:endParaRPr lang="en-US"/>
        </a:p>
      </dgm:t>
    </dgm:pt>
    <dgm:pt modelId="{171B9FFB-CF56-43ED-9665-51187BCF39E5}" type="sibTrans" cxnId="{B088F465-F6F2-485B-BD11-30F3F78039F3}">
      <dgm:prSet/>
      <dgm:spPr/>
      <dgm:t>
        <a:bodyPr/>
        <a:lstStyle/>
        <a:p>
          <a:endParaRPr lang="en-US" dirty="0"/>
        </a:p>
      </dgm:t>
    </dgm:pt>
    <dgm:pt modelId="{F334CEA2-D052-40E4-9D77-E0A954F26BAD}">
      <dgm:prSet/>
      <dgm:spPr/>
      <dgm:t>
        <a:bodyPr/>
        <a:lstStyle/>
        <a:p>
          <a:r>
            <a:rPr lang="en-US" dirty="0">
              <a:latin typeface="Arial Narrow" pitchFamily="34" charset="0"/>
            </a:rPr>
            <a:t>State Congresses H.O.P.E. Coordinators</a:t>
          </a:r>
        </a:p>
      </dgm:t>
    </dgm:pt>
    <dgm:pt modelId="{F55F8197-EFF8-4324-A021-00C7F5C2F966}" type="parTrans" cxnId="{9A010137-7BF4-4025-BFCA-D3FDF942E70D}">
      <dgm:prSet/>
      <dgm:spPr/>
      <dgm:t>
        <a:bodyPr/>
        <a:lstStyle/>
        <a:p>
          <a:endParaRPr lang="en-US"/>
        </a:p>
      </dgm:t>
    </dgm:pt>
    <dgm:pt modelId="{283AB985-1D98-4CE7-8392-F506C991DE06}" type="sibTrans" cxnId="{9A010137-7BF4-4025-BFCA-D3FDF942E70D}">
      <dgm:prSet/>
      <dgm:spPr/>
      <dgm:t>
        <a:bodyPr/>
        <a:lstStyle/>
        <a:p>
          <a:endParaRPr lang="en-US" dirty="0"/>
        </a:p>
      </dgm:t>
    </dgm:pt>
    <dgm:pt modelId="{BE2AA8DD-4704-4490-BEED-8B614288E192}">
      <dgm:prSet/>
      <dgm:spPr/>
      <dgm:t>
        <a:bodyPr/>
        <a:lstStyle/>
        <a:p>
          <a:r>
            <a:rPr lang="en-US" dirty="0">
              <a:latin typeface="Arial Narrow" pitchFamily="34" charset="0"/>
            </a:rPr>
            <a:t>District Congresses H.O.P.E. Coordinators</a:t>
          </a:r>
        </a:p>
      </dgm:t>
    </dgm:pt>
    <dgm:pt modelId="{072E730B-ABF2-4B80-A222-F30E7F642F94}" type="parTrans" cxnId="{55107E35-F1A9-4ECD-85E1-4885437FFE7D}">
      <dgm:prSet/>
      <dgm:spPr/>
      <dgm:t>
        <a:bodyPr/>
        <a:lstStyle/>
        <a:p>
          <a:endParaRPr lang="en-US"/>
        </a:p>
      </dgm:t>
    </dgm:pt>
    <dgm:pt modelId="{4B3F6A9D-C30B-4957-8014-A01E7436B595}" type="sibTrans" cxnId="{55107E35-F1A9-4ECD-85E1-4885437FFE7D}">
      <dgm:prSet/>
      <dgm:spPr/>
      <dgm:t>
        <a:bodyPr/>
        <a:lstStyle/>
        <a:p>
          <a:endParaRPr lang="en-US" dirty="0"/>
        </a:p>
      </dgm:t>
    </dgm:pt>
    <dgm:pt modelId="{FD5EE812-E6AE-4A7E-86D7-6C88ACFE4F74}">
      <dgm:prSet/>
      <dgm:spPr/>
      <dgm:t>
        <a:bodyPr/>
        <a:lstStyle/>
        <a:p>
          <a:r>
            <a:rPr lang="en-US" dirty="0">
              <a:latin typeface="Arial Narrow" pitchFamily="34" charset="0"/>
            </a:rPr>
            <a:t>Local Church </a:t>
          </a:r>
          <a:r>
            <a:rPr lang="en-US" dirty="0" smtClean="0">
              <a:latin typeface="Arial Narrow" pitchFamily="34" charset="0"/>
            </a:rPr>
            <a:t>Health Ministry Ambassadors</a:t>
          </a:r>
          <a:endParaRPr lang="en-US" dirty="0">
            <a:latin typeface="Arial Narrow" pitchFamily="34" charset="0"/>
          </a:endParaRPr>
        </a:p>
      </dgm:t>
    </dgm:pt>
    <dgm:pt modelId="{C6A2BEF3-11DA-4D22-8118-99AA2EF14201}" type="parTrans" cxnId="{047063D2-644F-41BC-BB5D-68FD961D2145}">
      <dgm:prSet/>
      <dgm:spPr/>
      <dgm:t>
        <a:bodyPr/>
        <a:lstStyle/>
        <a:p>
          <a:endParaRPr lang="en-US"/>
        </a:p>
      </dgm:t>
    </dgm:pt>
    <dgm:pt modelId="{DF6E746C-4226-4667-B0C6-11697822C5B7}" type="sibTrans" cxnId="{047063D2-644F-41BC-BB5D-68FD961D2145}">
      <dgm:prSet/>
      <dgm:spPr/>
      <dgm:t>
        <a:bodyPr/>
        <a:lstStyle/>
        <a:p>
          <a:endParaRPr lang="en-US" dirty="0"/>
        </a:p>
      </dgm:t>
    </dgm:pt>
    <dgm:pt modelId="{21C26DAD-6261-4C33-AA6E-1CC0394BCBC6}" type="pres">
      <dgm:prSet presAssocID="{3D6657E8-8A02-4174-98E8-96995155DD0A}" presName="hierChild1" presStyleCnt="0">
        <dgm:presLayoutVars>
          <dgm:orgChart val="1"/>
          <dgm:chPref val="1"/>
          <dgm:dir/>
          <dgm:animOne val="branch"/>
          <dgm:animLvl val="lvl"/>
          <dgm:resizeHandles/>
        </dgm:presLayoutVars>
      </dgm:prSet>
      <dgm:spPr/>
      <dgm:t>
        <a:bodyPr/>
        <a:lstStyle/>
        <a:p>
          <a:endParaRPr lang="en-US"/>
        </a:p>
      </dgm:t>
    </dgm:pt>
    <dgm:pt modelId="{DA16B166-E8F1-44A4-B8E8-7BD77003F314}" type="pres">
      <dgm:prSet presAssocID="{C961F422-4674-4922-9B95-CB661D30CF8A}" presName="hierRoot1" presStyleCnt="0">
        <dgm:presLayoutVars>
          <dgm:hierBranch val="init"/>
        </dgm:presLayoutVars>
      </dgm:prSet>
      <dgm:spPr/>
    </dgm:pt>
    <dgm:pt modelId="{1B3310E0-23BE-4FA6-9E52-D02B66388763}" type="pres">
      <dgm:prSet presAssocID="{C961F422-4674-4922-9B95-CB661D30CF8A}" presName="rootComposite1" presStyleCnt="0"/>
      <dgm:spPr/>
    </dgm:pt>
    <dgm:pt modelId="{E202E854-EDEA-4FE5-8CBF-4B36F039869B}" type="pres">
      <dgm:prSet presAssocID="{C961F422-4674-4922-9B95-CB661D30CF8A}" presName="rootText1" presStyleLbl="node0" presStyleIdx="0" presStyleCnt="1">
        <dgm:presLayoutVars>
          <dgm:chMax/>
          <dgm:chPref val="3"/>
        </dgm:presLayoutVars>
      </dgm:prSet>
      <dgm:spPr/>
      <dgm:t>
        <a:bodyPr/>
        <a:lstStyle/>
        <a:p>
          <a:endParaRPr lang="en-US"/>
        </a:p>
      </dgm:t>
    </dgm:pt>
    <dgm:pt modelId="{BF68F8F0-9CE1-4F9E-AB1B-50950AF924DC}" type="pres">
      <dgm:prSet presAssocID="{C961F422-4674-4922-9B95-CB661D30CF8A}" presName="titleText1" presStyleLbl="fgAcc0" presStyleIdx="0" presStyleCnt="1" custScaleX="123689" custScaleY="187400">
        <dgm:presLayoutVars>
          <dgm:chMax val="0"/>
          <dgm:chPref val="0"/>
        </dgm:presLayoutVars>
      </dgm:prSet>
      <dgm:spPr/>
      <dgm:t>
        <a:bodyPr/>
        <a:lstStyle/>
        <a:p>
          <a:endParaRPr lang="en-US"/>
        </a:p>
      </dgm:t>
    </dgm:pt>
    <dgm:pt modelId="{69E05BC4-BC7D-461B-86A9-92809E524FAE}" type="pres">
      <dgm:prSet presAssocID="{C961F422-4674-4922-9B95-CB661D30CF8A}" presName="rootConnector1" presStyleLbl="node1" presStyleIdx="0" presStyleCnt="7"/>
      <dgm:spPr/>
      <dgm:t>
        <a:bodyPr/>
        <a:lstStyle/>
        <a:p>
          <a:endParaRPr lang="en-US"/>
        </a:p>
      </dgm:t>
    </dgm:pt>
    <dgm:pt modelId="{A1CC460D-9F4B-4DD6-87D3-293A8C429E03}" type="pres">
      <dgm:prSet presAssocID="{C961F422-4674-4922-9B95-CB661D30CF8A}" presName="hierChild2" presStyleCnt="0"/>
      <dgm:spPr/>
    </dgm:pt>
    <dgm:pt modelId="{67A55428-414E-4AC5-A2B3-988525F13A5D}" type="pres">
      <dgm:prSet presAssocID="{A83440E8-F1A1-4D28-9A4F-06D3FE31805F}" presName="Name37" presStyleLbl="parChTrans1D2" presStyleIdx="0" presStyleCnt="3"/>
      <dgm:spPr/>
      <dgm:t>
        <a:bodyPr/>
        <a:lstStyle/>
        <a:p>
          <a:endParaRPr lang="en-US"/>
        </a:p>
      </dgm:t>
    </dgm:pt>
    <dgm:pt modelId="{DD07E757-814F-4345-AA1C-A384C7E4AABE}" type="pres">
      <dgm:prSet presAssocID="{CCDF12BC-5BC5-452A-94BA-A9FC896FC59C}" presName="hierRoot2" presStyleCnt="0">
        <dgm:presLayoutVars>
          <dgm:hierBranch val="init"/>
        </dgm:presLayoutVars>
      </dgm:prSet>
      <dgm:spPr/>
    </dgm:pt>
    <dgm:pt modelId="{86615B61-21C2-45B0-8BA8-40F65B076CC8}" type="pres">
      <dgm:prSet presAssocID="{CCDF12BC-5BC5-452A-94BA-A9FC896FC59C}" presName="rootComposite" presStyleCnt="0"/>
      <dgm:spPr/>
    </dgm:pt>
    <dgm:pt modelId="{2F122C0C-424D-47D4-B6A1-A0D756A480E8}" type="pres">
      <dgm:prSet presAssocID="{CCDF12BC-5BC5-452A-94BA-A9FC896FC59C}" presName="rootText" presStyleLbl="node1" presStyleIdx="0" presStyleCnt="7">
        <dgm:presLayoutVars>
          <dgm:chMax/>
          <dgm:chPref val="3"/>
        </dgm:presLayoutVars>
      </dgm:prSet>
      <dgm:spPr/>
      <dgm:t>
        <a:bodyPr/>
        <a:lstStyle/>
        <a:p>
          <a:endParaRPr lang="en-US"/>
        </a:p>
      </dgm:t>
    </dgm:pt>
    <dgm:pt modelId="{386C4537-6841-4F65-9258-96F51EB81FB8}" type="pres">
      <dgm:prSet presAssocID="{CCDF12BC-5BC5-452A-94BA-A9FC896FC59C}" presName="titleText2" presStyleLbl="fgAcc1" presStyleIdx="0" presStyleCnt="7">
        <dgm:presLayoutVars>
          <dgm:chMax val="0"/>
          <dgm:chPref val="0"/>
        </dgm:presLayoutVars>
      </dgm:prSet>
      <dgm:spPr/>
      <dgm:t>
        <a:bodyPr/>
        <a:lstStyle/>
        <a:p>
          <a:endParaRPr lang="en-US"/>
        </a:p>
      </dgm:t>
    </dgm:pt>
    <dgm:pt modelId="{5D1735FA-1F36-4980-B291-E8E1F947AB72}" type="pres">
      <dgm:prSet presAssocID="{CCDF12BC-5BC5-452A-94BA-A9FC896FC59C}" presName="rootConnector" presStyleLbl="node2" presStyleIdx="0" presStyleCnt="0"/>
      <dgm:spPr/>
      <dgm:t>
        <a:bodyPr/>
        <a:lstStyle/>
        <a:p>
          <a:endParaRPr lang="en-US"/>
        </a:p>
      </dgm:t>
    </dgm:pt>
    <dgm:pt modelId="{C7B8E30D-D539-42CE-8C2B-CAE81D16EB98}" type="pres">
      <dgm:prSet presAssocID="{CCDF12BC-5BC5-452A-94BA-A9FC896FC59C}" presName="hierChild4" presStyleCnt="0"/>
      <dgm:spPr/>
    </dgm:pt>
    <dgm:pt modelId="{8F757FB0-316E-4DF2-B40A-B7482DF2E0DF}" type="pres">
      <dgm:prSet presAssocID="{CCDF12BC-5BC5-452A-94BA-A9FC896FC59C}" presName="hierChild5" presStyleCnt="0"/>
      <dgm:spPr/>
    </dgm:pt>
    <dgm:pt modelId="{5BDF49AA-66DA-430D-8273-8FD7819BF0C0}" type="pres">
      <dgm:prSet presAssocID="{D7F2E71A-0E4B-4AF5-BD58-9DA575756066}" presName="Name37" presStyleLbl="parChTrans1D2" presStyleIdx="1" presStyleCnt="3"/>
      <dgm:spPr/>
      <dgm:t>
        <a:bodyPr/>
        <a:lstStyle/>
        <a:p>
          <a:endParaRPr lang="en-US"/>
        </a:p>
      </dgm:t>
    </dgm:pt>
    <dgm:pt modelId="{D65A2347-BC94-42B4-8471-BD7D4F615D60}" type="pres">
      <dgm:prSet presAssocID="{5ACAC9B7-AC71-4284-9ED6-EF1702823983}" presName="hierRoot2" presStyleCnt="0">
        <dgm:presLayoutVars>
          <dgm:hierBranch val="init"/>
        </dgm:presLayoutVars>
      </dgm:prSet>
      <dgm:spPr/>
    </dgm:pt>
    <dgm:pt modelId="{E8E7F037-6352-4B97-A574-C95AEDA93876}" type="pres">
      <dgm:prSet presAssocID="{5ACAC9B7-AC71-4284-9ED6-EF1702823983}" presName="rootComposite" presStyleCnt="0"/>
      <dgm:spPr/>
    </dgm:pt>
    <dgm:pt modelId="{04F96B8C-3E6A-4416-BCB6-0877898BC580}" type="pres">
      <dgm:prSet presAssocID="{5ACAC9B7-AC71-4284-9ED6-EF1702823983}" presName="rootText" presStyleLbl="node1" presStyleIdx="1" presStyleCnt="7">
        <dgm:presLayoutVars>
          <dgm:chMax/>
          <dgm:chPref val="3"/>
        </dgm:presLayoutVars>
      </dgm:prSet>
      <dgm:spPr/>
      <dgm:t>
        <a:bodyPr/>
        <a:lstStyle/>
        <a:p>
          <a:endParaRPr lang="en-US"/>
        </a:p>
      </dgm:t>
    </dgm:pt>
    <dgm:pt modelId="{9C0339CF-F1A7-4827-B632-FD55DEF10CD3}" type="pres">
      <dgm:prSet presAssocID="{5ACAC9B7-AC71-4284-9ED6-EF1702823983}" presName="titleText2" presStyleLbl="fgAcc1" presStyleIdx="1" presStyleCnt="7">
        <dgm:presLayoutVars>
          <dgm:chMax val="0"/>
          <dgm:chPref val="0"/>
        </dgm:presLayoutVars>
      </dgm:prSet>
      <dgm:spPr/>
      <dgm:t>
        <a:bodyPr/>
        <a:lstStyle/>
        <a:p>
          <a:endParaRPr lang="en-US"/>
        </a:p>
      </dgm:t>
    </dgm:pt>
    <dgm:pt modelId="{7341406B-7C8C-42AE-98B5-84D87B7C2F4B}" type="pres">
      <dgm:prSet presAssocID="{5ACAC9B7-AC71-4284-9ED6-EF1702823983}" presName="rootConnector" presStyleLbl="node2" presStyleIdx="0" presStyleCnt="0"/>
      <dgm:spPr/>
      <dgm:t>
        <a:bodyPr/>
        <a:lstStyle/>
        <a:p>
          <a:endParaRPr lang="en-US"/>
        </a:p>
      </dgm:t>
    </dgm:pt>
    <dgm:pt modelId="{F80D7CB1-2DE5-4E69-B34B-8FF7072359EB}" type="pres">
      <dgm:prSet presAssocID="{5ACAC9B7-AC71-4284-9ED6-EF1702823983}" presName="hierChild4" presStyleCnt="0"/>
      <dgm:spPr/>
    </dgm:pt>
    <dgm:pt modelId="{16A598A4-C6EA-4E55-8741-CC687EC27816}" type="pres">
      <dgm:prSet presAssocID="{41D6A757-6EED-4193-9BCB-592DE27EAD51}" presName="Name37" presStyleLbl="parChTrans1D3" presStyleIdx="0" presStyleCnt="1"/>
      <dgm:spPr/>
      <dgm:t>
        <a:bodyPr/>
        <a:lstStyle/>
        <a:p>
          <a:endParaRPr lang="en-US"/>
        </a:p>
      </dgm:t>
    </dgm:pt>
    <dgm:pt modelId="{DE6C8311-B8CE-4071-82A3-F9BDDA9998FD}" type="pres">
      <dgm:prSet presAssocID="{9A17E4A8-E6E1-4D94-B4B5-8CE79A1FF79B}" presName="hierRoot2" presStyleCnt="0">
        <dgm:presLayoutVars>
          <dgm:hierBranch val="init"/>
        </dgm:presLayoutVars>
      </dgm:prSet>
      <dgm:spPr/>
    </dgm:pt>
    <dgm:pt modelId="{2C3EF343-237B-41BD-884B-3CF7F8CD75C0}" type="pres">
      <dgm:prSet presAssocID="{9A17E4A8-E6E1-4D94-B4B5-8CE79A1FF79B}" presName="rootComposite" presStyleCnt="0"/>
      <dgm:spPr/>
    </dgm:pt>
    <dgm:pt modelId="{2A114891-CBF7-47FF-9B30-7CD64C9C92BF}" type="pres">
      <dgm:prSet presAssocID="{9A17E4A8-E6E1-4D94-B4B5-8CE79A1FF79B}" presName="rootText" presStyleLbl="node1" presStyleIdx="2" presStyleCnt="7">
        <dgm:presLayoutVars>
          <dgm:chMax/>
          <dgm:chPref val="3"/>
        </dgm:presLayoutVars>
      </dgm:prSet>
      <dgm:spPr/>
      <dgm:t>
        <a:bodyPr/>
        <a:lstStyle/>
        <a:p>
          <a:endParaRPr lang="en-US"/>
        </a:p>
      </dgm:t>
    </dgm:pt>
    <dgm:pt modelId="{C186BDA8-FF18-4A73-AB22-EF9B259E9B39}" type="pres">
      <dgm:prSet presAssocID="{9A17E4A8-E6E1-4D94-B4B5-8CE79A1FF79B}" presName="titleText2" presStyleLbl="fgAcc1" presStyleIdx="2" presStyleCnt="7">
        <dgm:presLayoutVars>
          <dgm:chMax val="0"/>
          <dgm:chPref val="0"/>
        </dgm:presLayoutVars>
      </dgm:prSet>
      <dgm:spPr/>
      <dgm:t>
        <a:bodyPr/>
        <a:lstStyle/>
        <a:p>
          <a:endParaRPr lang="en-US"/>
        </a:p>
      </dgm:t>
    </dgm:pt>
    <dgm:pt modelId="{7EE22E5D-6688-4DB2-9C7C-CCE226BA85CD}" type="pres">
      <dgm:prSet presAssocID="{9A17E4A8-E6E1-4D94-B4B5-8CE79A1FF79B}" presName="rootConnector" presStyleLbl="node3" presStyleIdx="0" presStyleCnt="0"/>
      <dgm:spPr/>
      <dgm:t>
        <a:bodyPr/>
        <a:lstStyle/>
        <a:p>
          <a:endParaRPr lang="en-US"/>
        </a:p>
      </dgm:t>
    </dgm:pt>
    <dgm:pt modelId="{7119B77C-D319-46DF-B45A-FE3980167858}" type="pres">
      <dgm:prSet presAssocID="{9A17E4A8-E6E1-4D94-B4B5-8CE79A1FF79B}" presName="hierChild4" presStyleCnt="0"/>
      <dgm:spPr/>
    </dgm:pt>
    <dgm:pt modelId="{6B14F56B-62AE-42B6-8A9C-0E36D9D0FEF2}" type="pres">
      <dgm:prSet presAssocID="{F55F8197-EFF8-4324-A021-00C7F5C2F966}" presName="Name37" presStyleLbl="parChTrans1D4" presStyleIdx="0" presStyleCnt="3"/>
      <dgm:spPr/>
      <dgm:t>
        <a:bodyPr/>
        <a:lstStyle/>
        <a:p>
          <a:endParaRPr lang="en-US"/>
        </a:p>
      </dgm:t>
    </dgm:pt>
    <dgm:pt modelId="{70694C5E-B2E9-421E-AB28-DE361C6580D4}" type="pres">
      <dgm:prSet presAssocID="{F334CEA2-D052-40E4-9D77-E0A954F26BAD}" presName="hierRoot2" presStyleCnt="0">
        <dgm:presLayoutVars>
          <dgm:hierBranch val="init"/>
        </dgm:presLayoutVars>
      </dgm:prSet>
      <dgm:spPr/>
    </dgm:pt>
    <dgm:pt modelId="{5F00285A-B7AB-4ACE-90E4-9BCE375E0BC6}" type="pres">
      <dgm:prSet presAssocID="{F334CEA2-D052-40E4-9D77-E0A954F26BAD}" presName="rootComposite" presStyleCnt="0"/>
      <dgm:spPr/>
    </dgm:pt>
    <dgm:pt modelId="{A18038FD-BB97-411F-A151-58950B38CFBA}" type="pres">
      <dgm:prSet presAssocID="{F334CEA2-D052-40E4-9D77-E0A954F26BAD}" presName="rootText" presStyleLbl="node1" presStyleIdx="3" presStyleCnt="7">
        <dgm:presLayoutVars>
          <dgm:chMax/>
          <dgm:chPref val="3"/>
        </dgm:presLayoutVars>
      </dgm:prSet>
      <dgm:spPr/>
      <dgm:t>
        <a:bodyPr/>
        <a:lstStyle/>
        <a:p>
          <a:endParaRPr lang="en-US"/>
        </a:p>
      </dgm:t>
    </dgm:pt>
    <dgm:pt modelId="{9F05F982-1629-4CDF-B433-35BCB8FECA3A}" type="pres">
      <dgm:prSet presAssocID="{F334CEA2-D052-40E4-9D77-E0A954F26BAD}" presName="titleText2" presStyleLbl="fgAcc1" presStyleIdx="3" presStyleCnt="7">
        <dgm:presLayoutVars>
          <dgm:chMax val="0"/>
          <dgm:chPref val="0"/>
        </dgm:presLayoutVars>
      </dgm:prSet>
      <dgm:spPr/>
      <dgm:t>
        <a:bodyPr/>
        <a:lstStyle/>
        <a:p>
          <a:endParaRPr lang="en-US"/>
        </a:p>
      </dgm:t>
    </dgm:pt>
    <dgm:pt modelId="{73F54433-852B-478C-98E9-82DD0C3665A4}" type="pres">
      <dgm:prSet presAssocID="{F334CEA2-D052-40E4-9D77-E0A954F26BAD}" presName="rootConnector" presStyleLbl="node4" presStyleIdx="0" presStyleCnt="0"/>
      <dgm:spPr/>
      <dgm:t>
        <a:bodyPr/>
        <a:lstStyle/>
        <a:p>
          <a:endParaRPr lang="en-US"/>
        </a:p>
      </dgm:t>
    </dgm:pt>
    <dgm:pt modelId="{FB1DD95E-B3E0-4A85-B984-ADDF543C6B3A}" type="pres">
      <dgm:prSet presAssocID="{F334CEA2-D052-40E4-9D77-E0A954F26BAD}" presName="hierChild4" presStyleCnt="0"/>
      <dgm:spPr/>
    </dgm:pt>
    <dgm:pt modelId="{81FE1064-96CE-45E7-8AAA-6AC428E095B6}" type="pres">
      <dgm:prSet presAssocID="{072E730B-ABF2-4B80-A222-F30E7F642F94}" presName="Name37" presStyleLbl="parChTrans1D4" presStyleIdx="1" presStyleCnt="3"/>
      <dgm:spPr/>
      <dgm:t>
        <a:bodyPr/>
        <a:lstStyle/>
        <a:p>
          <a:endParaRPr lang="en-US"/>
        </a:p>
      </dgm:t>
    </dgm:pt>
    <dgm:pt modelId="{4F7C5D67-2E3A-4647-9682-5266E60E33C2}" type="pres">
      <dgm:prSet presAssocID="{BE2AA8DD-4704-4490-BEED-8B614288E192}" presName="hierRoot2" presStyleCnt="0">
        <dgm:presLayoutVars>
          <dgm:hierBranch val="init"/>
        </dgm:presLayoutVars>
      </dgm:prSet>
      <dgm:spPr/>
    </dgm:pt>
    <dgm:pt modelId="{A9DFB3AE-4742-44FD-A25D-7F5593770987}" type="pres">
      <dgm:prSet presAssocID="{BE2AA8DD-4704-4490-BEED-8B614288E192}" presName="rootComposite" presStyleCnt="0"/>
      <dgm:spPr/>
    </dgm:pt>
    <dgm:pt modelId="{47B20966-8A4C-4F6D-A373-C0CB3FB556BF}" type="pres">
      <dgm:prSet presAssocID="{BE2AA8DD-4704-4490-BEED-8B614288E192}" presName="rootText" presStyleLbl="node1" presStyleIdx="4" presStyleCnt="7">
        <dgm:presLayoutVars>
          <dgm:chMax/>
          <dgm:chPref val="3"/>
        </dgm:presLayoutVars>
      </dgm:prSet>
      <dgm:spPr/>
      <dgm:t>
        <a:bodyPr/>
        <a:lstStyle/>
        <a:p>
          <a:endParaRPr lang="en-US"/>
        </a:p>
      </dgm:t>
    </dgm:pt>
    <dgm:pt modelId="{E3930E49-130F-4092-923B-EE7EBC3E3F7B}" type="pres">
      <dgm:prSet presAssocID="{BE2AA8DD-4704-4490-BEED-8B614288E192}" presName="titleText2" presStyleLbl="fgAcc1" presStyleIdx="4" presStyleCnt="7">
        <dgm:presLayoutVars>
          <dgm:chMax val="0"/>
          <dgm:chPref val="0"/>
        </dgm:presLayoutVars>
      </dgm:prSet>
      <dgm:spPr/>
      <dgm:t>
        <a:bodyPr/>
        <a:lstStyle/>
        <a:p>
          <a:endParaRPr lang="en-US"/>
        </a:p>
      </dgm:t>
    </dgm:pt>
    <dgm:pt modelId="{27012FFD-E1EB-4826-A46C-3487560E74D7}" type="pres">
      <dgm:prSet presAssocID="{BE2AA8DD-4704-4490-BEED-8B614288E192}" presName="rootConnector" presStyleLbl="node4" presStyleIdx="0" presStyleCnt="0"/>
      <dgm:spPr/>
      <dgm:t>
        <a:bodyPr/>
        <a:lstStyle/>
        <a:p>
          <a:endParaRPr lang="en-US"/>
        </a:p>
      </dgm:t>
    </dgm:pt>
    <dgm:pt modelId="{7249CB8E-CABB-47EB-993B-D08A794F14F2}" type="pres">
      <dgm:prSet presAssocID="{BE2AA8DD-4704-4490-BEED-8B614288E192}" presName="hierChild4" presStyleCnt="0"/>
      <dgm:spPr/>
    </dgm:pt>
    <dgm:pt modelId="{AC5324D5-F3BF-4DB8-BBDB-6DC048D13154}" type="pres">
      <dgm:prSet presAssocID="{C6A2BEF3-11DA-4D22-8118-99AA2EF14201}" presName="Name37" presStyleLbl="parChTrans1D4" presStyleIdx="2" presStyleCnt="3"/>
      <dgm:spPr/>
      <dgm:t>
        <a:bodyPr/>
        <a:lstStyle/>
        <a:p>
          <a:endParaRPr lang="en-US"/>
        </a:p>
      </dgm:t>
    </dgm:pt>
    <dgm:pt modelId="{121F0BF1-D7AF-4F01-B2E4-6EE1BB1CD514}" type="pres">
      <dgm:prSet presAssocID="{FD5EE812-E6AE-4A7E-86D7-6C88ACFE4F74}" presName="hierRoot2" presStyleCnt="0">
        <dgm:presLayoutVars>
          <dgm:hierBranch val="init"/>
        </dgm:presLayoutVars>
      </dgm:prSet>
      <dgm:spPr/>
    </dgm:pt>
    <dgm:pt modelId="{2828CA3E-6BD7-4B36-A9E1-E2460ACD25D5}" type="pres">
      <dgm:prSet presAssocID="{FD5EE812-E6AE-4A7E-86D7-6C88ACFE4F74}" presName="rootComposite" presStyleCnt="0"/>
      <dgm:spPr/>
    </dgm:pt>
    <dgm:pt modelId="{CD64447A-FD23-48A2-B193-1FA95974A249}" type="pres">
      <dgm:prSet presAssocID="{FD5EE812-E6AE-4A7E-86D7-6C88ACFE4F74}" presName="rootText" presStyleLbl="node1" presStyleIdx="5" presStyleCnt="7">
        <dgm:presLayoutVars>
          <dgm:chMax/>
          <dgm:chPref val="3"/>
        </dgm:presLayoutVars>
      </dgm:prSet>
      <dgm:spPr/>
      <dgm:t>
        <a:bodyPr/>
        <a:lstStyle/>
        <a:p>
          <a:endParaRPr lang="en-US"/>
        </a:p>
      </dgm:t>
    </dgm:pt>
    <dgm:pt modelId="{EC53989D-0FD7-4A55-95DE-5FE646792E64}" type="pres">
      <dgm:prSet presAssocID="{FD5EE812-E6AE-4A7E-86D7-6C88ACFE4F74}" presName="titleText2" presStyleLbl="fgAcc1" presStyleIdx="5" presStyleCnt="7">
        <dgm:presLayoutVars>
          <dgm:chMax val="0"/>
          <dgm:chPref val="0"/>
        </dgm:presLayoutVars>
      </dgm:prSet>
      <dgm:spPr/>
      <dgm:t>
        <a:bodyPr/>
        <a:lstStyle/>
        <a:p>
          <a:endParaRPr lang="en-US"/>
        </a:p>
      </dgm:t>
    </dgm:pt>
    <dgm:pt modelId="{EFA75588-524F-4915-9A95-34AA5DEBFF0E}" type="pres">
      <dgm:prSet presAssocID="{FD5EE812-E6AE-4A7E-86D7-6C88ACFE4F74}" presName="rootConnector" presStyleLbl="node4" presStyleIdx="0" presStyleCnt="0"/>
      <dgm:spPr/>
      <dgm:t>
        <a:bodyPr/>
        <a:lstStyle/>
        <a:p>
          <a:endParaRPr lang="en-US"/>
        </a:p>
      </dgm:t>
    </dgm:pt>
    <dgm:pt modelId="{87F3215A-BA57-4CA6-8903-EDE5931490D7}" type="pres">
      <dgm:prSet presAssocID="{FD5EE812-E6AE-4A7E-86D7-6C88ACFE4F74}" presName="hierChild4" presStyleCnt="0"/>
      <dgm:spPr/>
    </dgm:pt>
    <dgm:pt modelId="{4CE17E7D-7FD3-48B4-BE5F-591C59401EDA}" type="pres">
      <dgm:prSet presAssocID="{FD5EE812-E6AE-4A7E-86D7-6C88ACFE4F74}" presName="hierChild5" presStyleCnt="0"/>
      <dgm:spPr/>
    </dgm:pt>
    <dgm:pt modelId="{7643C6C6-2D2E-45A9-8268-CB4A29A0932B}" type="pres">
      <dgm:prSet presAssocID="{BE2AA8DD-4704-4490-BEED-8B614288E192}" presName="hierChild5" presStyleCnt="0"/>
      <dgm:spPr/>
    </dgm:pt>
    <dgm:pt modelId="{FEDD5FA8-687F-46D9-A814-DA684461C5D7}" type="pres">
      <dgm:prSet presAssocID="{F334CEA2-D052-40E4-9D77-E0A954F26BAD}" presName="hierChild5" presStyleCnt="0"/>
      <dgm:spPr/>
    </dgm:pt>
    <dgm:pt modelId="{2BD08811-C13F-462B-A368-FCC19701A2C1}" type="pres">
      <dgm:prSet presAssocID="{9A17E4A8-E6E1-4D94-B4B5-8CE79A1FF79B}" presName="hierChild5" presStyleCnt="0"/>
      <dgm:spPr/>
    </dgm:pt>
    <dgm:pt modelId="{9CB767E0-0E54-424E-ACB4-C8133931BBF9}" type="pres">
      <dgm:prSet presAssocID="{5ACAC9B7-AC71-4284-9ED6-EF1702823983}" presName="hierChild5" presStyleCnt="0"/>
      <dgm:spPr/>
    </dgm:pt>
    <dgm:pt modelId="{815E0E55-564C-44CE-87D6-535A93C55BD5}" type="pres">
      <dgm:prSet presAssocID="{91407367-0453-4240-917E-55477600A2C9}" presName="Name37" presStyleLbl="parChTrans1D2" presStyleIdx="2" presStyleCnt="3"/>
      <dgm:spPr/>
      <dgm:t>
        <a:bodyPr/>
        <a:lstStyle/>
        <a:p>
          <a:endParaRPr lang="en-US"/>
        </a:p>
      </dgm:t>
    </dgm:pt>
    <dgm:pt modelId="{AD2B9E24-8D1F-4BEB-8302-D1AD7DB44878}" type="pres">
      <dgm:prSet presAssocID="{D091E0D3-2D86-42C1-86FB-E7496D3F33A8}" presName="hierRoot2" presStyleCnt="0">
        <dgm:presLayoutVars>
          <dgm:hierBranch val="init"/>
        </dgm:presLayoutVars>
      </dgm:prSet>
      <dgm:spPr/>
    </dgm:pt>
    <dgm:pt modelId="{812A374C-7EE6-48C1-8C3D-5C47695297DB}" type="pres">
      <dgm:prSet presAssocID="{D091E0D3-2D86-42C1-86FB-E7496D3F33A8}" presName="rootComposite" presStyleCnt="0"/>
      <dgm:spPr/>
    </dgm:pt>
    <dgm:pt modelId="{6527AAEA-C681-4F19-96A7-5E3795283EB7}" type="pres">
      <dgm:prSet presAssocID="{D091E0D3-2D86-42C1-86FB-E7496D3F33A8}" presName="rootText" presStyleLbl="node1" presStyleIdx="6" presStyleCnt="7">
        <dgm:presLayoutVars>
          <dgm:chMax/>
          <dgm:chPref val="3"/>
        </dgm:presLayoutVars>
      </dgm:prSet>
      <dgm:spPr/>
      <dgm:t>
        <a:bodyPr/>
        <a:lstStyle/>
        <a:p>
          <a:endParaRPr lang="en-US"/>
        </a:p>
      </dgm:t>
    </dgm:pt>
    <dgm:pt modelId="{630786F6-89E2-4CBB-A613-D951BE2550F8}" type="pres">
      <dgm:prSet presAssocID="{D091E0D3-2D86-42C1-86FB-E7496D3F33A8}" presName="titleText2" presStyleLbl="fgAcc1" presStyleIdx="6" presStyleCnt="7">
        <dgm:presLayoutVars>
          <dgm:chMax val="0"/>
          <dgm:chPref val="0"/>
        </dgm:presLayoutVars>
      </dgm:prSet>
      <dgm:spPr/>
      <dgm:t>
        <a:bodyPr/>
        <a:lstStyle/>
        <a:p>
          <a:endParaRPr lang="en-US"/>
        </a:p>
      </dgm:t>
    </dgm:pt>
    <dgm:pt modelId="{3380921F-DAC0-4A8D-BDE7-5E399EEF6BAB}" type="pres">
      <dgm:prSet presAssocID="{D091E0D3-2D86-42C1-86FB-E7496D3F33A8}" presName="rootConnector" presStyleLbl="node2" presStyleIdx="0" presStyleCnt="0"/>
      <dgm:spPr/>
      <dgm:t>
        <a:bodyPr/>
        <a:lstStyle/>
        <a:p>
          <a:endParaRPr lang="en-US"/>
        </a:p>
      </dgm:t>
    </dgm:pt>
    <dgm:pt modelId="{0286504C-640E-404D-8A1D-E93EA3C694D0}" type="pres">
      <dgm:prSet presAssocID="{D091E0D3-2D86-42C1-86FB-E7496D3F33A8}" presName="hierChild4" presStyleCnt="0"/>
      <dgm:spPr/>
    </dgm:pt>
    <dgm:pt modelId="{61489A88-C59A-48FA-B7EA-7A0E31251095}" type="pres">
      <dgm:prSet presAssocID="{D091E0D3-2D86-42C1-86FB-E7496D3F33A8}" presName="hierChild5" presStyleCnt="0"/>
      <dgm:spPr/>
    </dgm:pt>
    <dgm:pt modelId="{AB94A2A3-3773-4494-A349-C1BC2691A23C}" type="pres">
      <dgm:prSet presAssocID="{C961F422-4674-4922-9B95-CB661D30CF8A}" presName="hierChild3" presStyleCnt="0"/>
      <dgm:spPr/>
    </dgm:pt>
  </dgm:ptLst>
  <dgm:cxnLst>
    <dgm:cxn modelId="{224F1FAB-F7D1-4EEF-819E-FDAF61030DC3}" type="presOf" srcId="{403FAAEE-555E-4144-9ECE-B400114752F8}" destId="{BF68F8F0-9CE1-4F9E-AB1B-50950AF924DC}" srcOrd="0" destOrd="0" presId="urn:microsoft.com/office/officeart/2008/layout/NameandTitleOrganizationalChart"/>
    <dgm:cxn modelId="{96A814C2-5AA1-4602-9AAD-C4174C315808}" srcId="{3D6657E8-8A02-4174-98E8-96995155DD0A}" destId="{C961F422-4674-4922-9B95-CB661D30CF8A}" srcOrd="0" destOrd="0" parTransId="{A12803FE-4161-4CE7-A337-268EB373D9D6}" sibTransId="{403FAAEE-555E-4144-9ECE-B400114752F8}"/>
    <dgm:cxn modelId="{0B1CB2F3-D389-4294-A851-1AD5F2EA8940}" type="presOf" srcId="{D091E0D3-2D86-42C1-86FB-E7496D3F33A8}" destId="{6527AAEA-C681-4F19-96A7-5E3795283EB7}" srcOrd="0" destOrd="0" presId="urn:microsoft.com/office/officeart/2008/layout/NameandTitleOrganizationalChart"/>
    <dgm:cxn modelId="{A496A528-AE78-440C-A7EE-7053D6850136}" type="presOf" srcId="{F334CEA2-D052-40E4-9D77-E0A954F26BAD}" destId="{73F54433-852B-478C-98E9-82DD0C3665A4}" srcOrd="1" destOrd="0" presId="urn:microsoft.com/office/officeart/2008/layout/NameandTitleOrganizationalChart"/>
    <dgm:cxn modelId="{A774985C-B7B3-404C-9B05-C380091DF041}" type="presOf" srcId="{91407367-0453-4240-917E-55477600A2C9}" destId="{815E0E55-564C-44CE-87D6-535A93C55BD5}" srcOrd="0" destOrd="0" presId="urn:microsoft.com/office/officeart/2008/layout/NameandTitleOrganizationalChart"/>
    <dgm:cxn modelId="{FE1D9584-E5E9-4804-A96D-52771FBEEC92}" type="presOf" srcId="{5ACAC9B7-AC71-4284-9ED6-EF1702823983}" destId="{7341406B-7C8C-42AE-98B5-84D87B7C2F4B}" srcOrd="1" destOrd="0" presId="urn:microsoft.com/office/officeart/2008/layout/NameandTitleOrganizationalChart"/>
    <dgm:cxn modelId="{7FF460E7-C99C-49D8-BC99-7775E65BBDD5}" srcId="{C961F422-4674-4922-9B95-CB661D30CF8A}" destId="{CCDF12BC-5BC5-452A-94BA-A9FC896FC59C}" srcOrd="0" destOrd="0" parTransId="{A83440E8-F1A1-4D28-9A4F-06D3FE31805F}" sibTransId="{571A49E8-E2F5-4B81-A794-DC263E15DBD9}"/>
    <dgm:cxn modelId="{3456BA36-A954-462F-BE1A-4C53C004A2A9}" type="presOf" srcId="{9A17E4A8-E6E1-4D94-B4B5-8CE79A1FF79B}" destId="{7EE22E5D-6688-4DB2-9C7C-CCE226BA85CD}" srcOrd="1" destOrd="0" presId="urn:microsoft.com/office/officeart/2008/layout/NameandTitleOrganizationalChart"/>
    <dgm:cxn modelId="{4F9C2841-9037-4563-B8AF-F8A3A6C3E3B6}" type="presOf" srcId="{BE2AA8DD-4704-4490-BEED-8B614288E192}" destId="{47B20966-8A4C-4F6D-A373-C0CB3FB556BF}" srcOrd="0" destOrd="0" presId="urn:microsoft.com/office/officeart/2008/layout/NameandTitleOrganizationalChart"/>
    <dgm:cxn modelId="{E920F8C3-6720-4E42-8A51-76FA1374044D}" type="presOf" srcId="{C961F422-4674-4922-9B95-CB661D30CF8A}" destId="{69E05BC4-BC7D-461B-86A9-92809E524FAE}" srcOrd="1" destOrd="0" presId="urn:microsoft.com/office/officeart/2008/layout/NameandTitleOrganizationalChart"/>
    <dgm:cxn modelId="{B5777133-0248-470E-AAE0-E3CD2095BC41}" type="presOf" srcId="{D7F2E71A-0E4B-4AF5-BD58-9DA575756066}" destId="{5BDF49AA-66DA-430D-8273-8FD7819BF0C0}" srcOrd="0" destOrd="0" presId="urn:microsoft.com/office/officeart/2008/layout/NameandTitleOrganizationalChart"/>
    <dgm:cxn modelId="{9A010137-7BF4-4025-BFCA-D3FDF942E70D}" srcId="{9A17E4A8-E6E1-4D94-B4B5-8CE79A1FF79B}" destId="{F334CEA2-D052-40E4-9D77-E0A954F26BAD}" srcOrd="0" destOrd="0" parTransId="{F55F8197-EFF8-4324-A021-00C7F5C2F966}" sibTransId="{283AB985-1D98-4CE7-8392-F506C991DE06}"/>
    <dgm:cxn modelId="{047063D2-644F-41BC-BB5D-68FD961D2145}" srcId="{BE2AA8DD-4704-4490-BEED-8B614288E192}" destId="{FD5EE812-E6AE-4A7E-86D7-6C88ACFE4F74}" srcOrd="0" destOrd="0" parTransId="{C6A2BEF3-11DA-4D22-8118-99AA2EF14201}" sibTransId="{DF6E746C-4226-4667-B0C6-11697822C5B7}"/>
    <dgm:cxn modelId="{55107E35-F1A9-4ECD-85E1-4885437FFE7D}" srcId="{F334CEA2-D052-40E4-9D77-E0A954F26BAD}" destId="{BE2AA8DD-4704-4490-BEED-8B614288E192}" srcOrd="0" destOrd="0" parTransId="{072E730B-ABF2-4B80-A222-F30E7F642F94}" sibTransId="{4B3F6A9D-C30B-4957-8014-A01E7436B595}"/>
    <dgm:cxn modelId="{184C5ADA-1584-4D64-8438-CB1A8BF38311}" type="presOf" srcId="{283AB985-1D98-4CE7-8392-F506C991DE06}" destId="{9F05F982-1629-4CDF-B433-35BCB8FECA3A}" srcOrd="0" destOrd="0" presId="urn:microsoft.com/office/officeart/2008/layout/NameandTitleOrganizationalChart"/>
    <dgm:cxn modelId="{74850C95-7211-462D-983B-DB5C35D6CDAB}" type="presOf" srcId="{A83440E8-F1A1-4D28-9A4F-06D3FE31805F}" destId="{67A55428-414E-4AC5-A2B3-988525F13A5D}" srcOrd="0" destOrd="0" presId="urn:microsoft.com/office/officeart/2008/layout/NameandTitleOrganizationalChart"/>
    <dgm:cxn modelId="{180F72EE-99B0-461F-BC3D-716DC6084B21}" type="presOf" srcId="{BE2AA8DD-4704-4490-BEED-8B614288E192}" destId="{27012FFD-E1EB-4826-A46C-3487560E74D7}" srcOrd="1" destOrd="0" presId="urn:microsoft.com/office/officeart/2008/layout/NameandTitleOrganizationalChart"/>
    <dgm:cxn modelId="{334E2EE6-AE4B-4FDF-B25A-082362DDD7D4}" type="presOf" srcId="{F334CEA2-D052-40E4-9D77-E0A954F26BAD}" destId="{A18038FD-BB97-411F-A151-58950B38CFBA}" srcOrd="0" destOrd="0" presId="urn:microsoft.com/office/officeart/2008/layout/NameandTitleOrganizationalChart"/>
    <dgm:cxn modelId="{2733327E-A6A3-416E-B823-8E41B275699B}" srcId="{C961F422-4674-4922-9B95-CB661D30CF8A}" destId="{D091E0D3-2D86-42C1-86FB-E7496D3F33A8}" srcOrd="2" destOrd="0" parTransId="{91407367-0453-4240-917E-55477600A2C9}" sibTransId="{21702F58-313D-4306-85D8-0DA91EAF2560}"/>
    <dgm:cxn modelId="{DAA8D922-F3E3-4FD7-BA73-BB905663DDD4}" type="presOf" srcId="{C6A2BEF3-11DA-4D22-8118-99AA2EF14201}" destId="{AC5324D5-F3BF-4DB8-BBDB-6DC048D13154}" srcOrd="0" destOrd="0" presId="urn:microsoft.com/office/officeart/2008/layout/NameandTitleOrganizationalChart"/>
    <dgm:cxn modelId="{1B244A07-2C99-4C5D-9C6C-B935B315C019}" type="presOf" srcId="{41D6A757-6EED-4193-9BCB-592DE27EAD51}" destId="{16A598A4-C6EA-4E55-8741-CC687EC27816}" srcOrd="0" destOrd="0" presId="urn:microsoft.com/office/officeart/2008/layout/NameandTitleOrganizationalChart"/>
    <dgm:cxn modelId="{9B57A479-2579-469E-8C23-3FB2C3BFD6C3}" type="presOf" srcId="{5ACAC9B7-AC71-4284-9ED6-EF1702823983}" destId="{04F96B8C-3E6A-4416-BCB6-0877898BC580}" srcOrd="0" destOrd="0" presId="urn:microsoft.com/office/officeart/2008/layout/NameandTitleOrganizationalChart"/>
    <dgm:cxn modelId="{9E2B564B-FB8A-4146-ABBD-9D6477FB1205}" type="presOf" srcId="{9A17E4A8-E6E1-4D94-B4B5-8CE79A1FF79B}" destId="{2A114891-CBF7-47FF-9B30-7CD64C9C92BF}" srcOrd="0" destOrd="0" presId="urn:microsoft.com/office/officeart/2008/layout/NameandTitleOrganizationalChart"/>
    <dgm:cxn modelId="{4C3B00AB-5A37-4E6C-A3C9-87D67749E13E}" type="presOf" srcId="{FD5EE812-E6AE-4A7E-86D7-6C88ACFE4F74}" destId="{CD64447A-FD23-48A2-B193-1FA95974A249}" srcOrd="0" destOrd="0" presId="urn:microsoft.com/office/officeart/2008/layout/NameandTitleOrganizationalChart"/>
    <dgm:cxn modelId="{F5242694-DF0D-4FB8-93E3-F0A4E9539EE8}" type="presOf" srcId="{F55F8197-EFF8-4324-A021-00C7F5C2F966}" destId="{6B14F56B-62AE-42B6-8A9C-0E36D9D0FEF2}" srcOrd="0" destOrd="0" presId="urn:microsoft.com/office/officeart/2008/layout/NameandTitleOrganizationalChart"/>
    <dgm:cxn modelId="{53004069-F9DE-4E9B-88D9-BB840C54597C}" type="presOf" srcId="{171B9FFB-CF56-43ED-9665-51187BCF39E5}" destId="{C186BDA8-FF18-4A73-AB22-EF9B259E9B39}" srcOrd="0" destOrd="0" presId="urn:microsoft.com/office/officeart/2008/layout/NameandTitleOrganizationalChart"/>
    <dgm:cxn modelId="{BCCB6CD2-CC23-4C82-85D0-C5C968C5D864}" type="presOf" srcId="{FB222A11-59B5-4083-ACF2-B83BFD1D8B77}" destId="{9C0339CF-F1A7-4827-B632-FD55DEF10CD3}" srcOrd="0" destOrd="0" presId="urn:microsoft.com/office/officeart/2008/layout/NameandTitleOrganizationalChart"/>
    <dgm:cxn modelId="{7E5200C7-D551-42BD-9081-E145C97BC01A}" type="presOf" srcId="{D091E0D3-2D86-42C1-86FB-E7496D3F33A8}" destId="{3380921F-DAC0-4A8D-BDE7-5E399EEF6BAB}" srcOrd="1" destOrd="0" presId="urn:microsoft.com/office/officeart/2008/layout/NameandTitleOrganizationalChart"/>
    <dgm:cxn modelId="{FF84395F-74C0-444E-B7E6-402E2F4C759D}" type="presOf" srcId="{4B3F6A9D-C30B-4957-8014-A01E7436B595}" destId="{E3930E49-130F-4092-923B-EE7EBC3E3F7B}" srcOrd="0" destOrd="0" presId="urn:microsoft.com/office/officeart/2008/layout/NameandTitleOrganizationalChart"/>
    <dgm:cxn modelId="{CAA93AAE-4C8C-4140-966C-8665BDABF2C0}" type="presOf" srcId="{FD5EE812-E6AE-4A7E-86D7-6C88ACFE4F74}" destId="{EFA75588-524F-4915-9A95-34AA5DEBFF0E}" srcOrd="1" destOrd="0" presId="urn:microsoft.com/office/officeart/2008/layout/NameandTitleOrganizationalChart"/>
    <dgm:cxn modelId="{5D82723F-F009-4264-A354-D7B5E5ADB17B}" type="presOf" srcId="{C961F422-4674-4922-9B95-CB661D30CF8A}" destId="{E202E854-EDEA-4FE5-8CBF-4B36F039869B}" srcOrd="0" destOrd="0" presId="urn:microsoft.com/office/officeart/2008/layout/NameandTitleOrganizationalChart"/>
    <dgm:cxn modelId="{D17AB014-ED89-4F41-BAE5-AC5B56A1B7F5}" srcId="{C961F422-4674-4922-9B95-CB661D30CF8A}" destId="{5ACAC9B7-AC71-4284-9ED6-EF1702823983}" srcOrd="1" destOrd="0" parTransId="{D7F2E71A-0E4B-4AF5-BD58-9DA575756066}" sibTransId="{FB222A11-59B5-4083-ACF2-B83BFD1D8B77}"/>
    <dgm:cxn modelId="{6C707F7C-11D0-4707-8A66-79C22BC0B295}" type="presOf" srcId="{CCDF12BC-5BC5-452A-94BA-A9FC896FC59C}" destId="{5D1735FA-1F36-4980-B291-E8E1F947AB72}" srcOrd="1" destOrd="0" presId="urn:microsoft.com/office/officeart/2008/layout/NameandTitleOrganizationalChart"/>
    <dgm:cxn modelId="{DF68C532-8EBA-4B55-8686-3CA341D85D33}" type="presOf" srcId="{072E730B-ABF2-4B80-A222-F30E7F642F94}" destId="{81FE1064-96CE-45E7-8AAA-6AC428E095B6}" srcOrd="0" destOrd="0" presId="urn:microsoft.com/office/officeart/2008/layout/NameandTitleOrganizationalChart"/>
    <dgm:cxn modelId="{B088F465-F6F2-485B-BD11-30F3F78039F3}" srcId="{5ACAC9B7-AC71-4284-9ED6-EF1702823983}" destId="{9A17E4A8-E6E1-4D94-B4B5-8CE79A1FF79B}" srcOrd="0" destOrd="0" parTransId="{41D6A757-6EED-4193-9BCB-592DE27EAD51}" sibTransId="{171B9FFB-CF56-43ED-9665-51187BCF39E5}"/>
    <dgm:cxn modelId="{F72F332F-8781-487E-9AF6-278A5F6BBCB8}" type="presOf" srcId="{571A49E8-E2F5-4B81-A794-DC263E15DBD9}" destId="{386C4537-6841-4F65-9258-96F51EB81FB8}" srcOrd="0" destOrd="0" presId="urn:microsoft.com/office/officeart/2008/layout/NameandTitleOrganizationalChart"/>
    <dgm:cxn modelId="{CC4FEA43-E16B-436C-86C1-F6A2F9AC5800}" type="presOf" srcId="{CCDF12BC-5BC5-452A-94BA-A9FC896FC59C}" destId="{2F122C0C-424D-47D4-B6A1-A0D756A480E8}" srcOrd="0" destOrd="0" presId="urn:microsoft.com/office/officeart/2008/layout/NameandTitleOrganizationalChart"/>
    <dgm:cxn modelId="{137C9071-FF35-41F1-A561-3641A2E2B1B0}" type="presOf" srcId="{21702F58-313D-4306-85D8-0DA91EAF2560}" destId="{630786F6-89E2-4CBB-A613-D951BE2550F8}" srcOrd="0" destOrd="0" presId="urn:microsoft.com/office/officeart/2008/layout/NameandTitleOrganizationalChart"/>
    <dgm:cxn modelId="{D923EB2E-030E-4486-9217-6F66E13AFD9E}" type="presOf" srcId="{DF6E746C-4226-4667-B0C6-11697822C5B7}" destId="{EC53989D-0FD7-4A55-95DE-5FE646792E64}" srcOrd="0" destOrd="0" presId="urn:microsoft.com/office/officeart/2008/layout/NameandTitleOrganizationalChart"/>
    <dgm:cxn modelId="{2D94F5A1-7851-4BFD-99F0-9F6D098B143B}" type="presOf" srcId="{3D6657E8-8A02-4174-98E8-96995155DD0A}" destId="{21C26DAD-6261-4C33-AA6E-1CC0394BCBC6}" srcOrd="0" destOrd="0" presId="urn:microsoft.com/office/officeart/2008/layout/NameandTitleOrganizationalChart"/>
    <dgm:cxn modelId="{F1D98782-07EA-471F-B5EA-68D5A4F2919D}" type="presParOf" srcId="{21C26DAD-6261-4C33-AA6E-1CC0394BCBC6}" destId="{DA16B166-E8F1-44A4-B8E8-7BD77003F314}" srcOrd="0" destOrd="0" presId="urn:microsoft.com/office/officeart/2008/layout/NameandTitleOrganizationalChart"/>
    <dgm:cxn modelId="{F73C0D1E-AF25-436A-8F9C-CDDFEB1813ED}" type="presParOf" srcId="{DA16B166-E8F1-44A4-B8E8-7BD77003F314}" destId="{1B3310E0-23BE-4FA6-9E52-D02B66388763}" srcOrd="0" destOrd="0" presId="urn:microsoft.com/office/officeart/2008/layout/NameandTitleOrganizationalChart"/>
    <dgm:cxn modelId="{B7F0D07F-D0E3-4995-BEF1-10DC01C9FA0D}" type="presParOf" srcId="{1B3310E0-23BE-4FA6-9E52-D02B66388763}" destId="{E202E854-EDEA-4FE5-8CBF-4B36F039869B}" srcOrd="0" destOrd="0" presId="urn:microsoft.com/office/officeart/2008/layout/NameandTitleOrganizationalChart"/>
    <dgm:cxn modelId="{6AA89AF7-1937-45E5-9D78-A2A0B658D5CA}" type="presParOf" srcId="{1B3310E0-23BE-4FA6-9E52-D02B66388763}" destId="{BF68F8F0-9CE1-4F9E-AB1B-50950AF924DC}" srcOrd="1" destOrd="0" presId="urn:microsoft.com/office/officeart/2008/layout/NameandTitleOrganizationalChart"/>
    <dgm:cxn modelId="{BCCEFC60-7DEC-4E1D-9B2B-EEA24644E25D}" type="presParOf" srcId="{1B3310E0-23BE-4FA6-9E52-D02B66388763}" destId="{69E05BC4-BC7D-461B-86A9-92809E524FAE}" srcOrd="2" destOrd="0" presId="urn:microsoft.com/office/officeart/2008/layout/NameandTitleOrganizationalChart"/>
    <dgm:cxn modelId="{A508BFFA-93A7-425C-BF8A-9B98D281DEA5}" type="presParOf" srcId="{DA16B166-E8F1-44A4-B8E8-7BD77003F314}" destId="{A1CC460D-9F4B-4DD6-87D3-293A8C429E03}" srcOrd="1" destOrd="0" presId="urn:microsoft.com/office/officeart/2008/layout/NameandTitleOrganizationalChart"/>
    <dgm:cxn modelId="{C0559568-66B3-4A9C-A468-3BB3EA829625}" type="presParOf" srcId="{A1CC460D-9F4B-4DD6-87D3-293A8C429E03}" destId="{67A55428-414E-4AC5-A2B3-988525F13A5D}" srcOrd="0" destOrd="0" presId="urn:microsoft.com/office/officeart/2008/layout/NameandTitleOrganizationalChart"/>
    <dgm:cxn modelId="{609AD662-188D-4A89-A1AA-CFC0050CDCBC}" type="presParOf" srcId="{A1CC460D-9F4B-4DD6-87D3-293A8C429E03}" destId="{DD07E757-814F-4345-AA1C-A384C7E4AABE}" srcOrd="1" destOrd="0" presId="urn:microsoft.com/office/officeart/2008/layout/NameandTitleOrganizationalChart"/>
    <dgm:cxn modelId="{BFCC773A-AB3D-4B43-96A9-12EC5204F33D}" type="presParOf" srcId="{DD07E757-814F-4345-AA1C-A384C7E4AABE}" destId="{86615B61-21C2-45B0-8BA8-40F65B076CC8}" srcOrd="0" destOrd="0" presId="urn:microsoft.com/office/officeart/2008/layout/NameandTitleOrganizationalChart"/>
    <dgm:cxn modelId="{E1EAB23C-F3D0-49B4-8C05-B051C7E471E1}" type="presParOf" srcId="{86615B61-21C2-45B0-8BA8-40F65B076CC8}" destId="{2F122C0C-424D-47D4-B6A1-A0D756A480E8}" srcOrd="0" destOrd="0" presId="urn:microsoft.com/office/officeart/2008/layout/NameandTitleOrganizationalChart"/>
    <dgm:cxn modelId="{6C5F699B-2B9A-492E-8743-7072DD4C265C}" type="presParOf" srcId="{86615B61-21C2-45B0-8BA8-40F65B076CC8}" destId="{386C4537-6841-4F65-9258-96F51EB81FB8}" srcOrd="1" destOrd="0" presId="urn:microsoft.com/office/officeart/2008/layout/NameandTitleOrganizationalChart"/>
    <dgm:cxn modelId="{77DC9B02-4DCC-404B-9612-90194E96C238}" type="presParOf" srcId="{86615B61-21C2-45B0-8BA8-40F65B076CC8}" destId="{5D1735FA-1F36-4980-B291-E8E1F947AB72}" srcOrd="2" destOrd="0" presId="urn:microsoft.com/office/officeart/2008/layout/NameandTitleOrganizationalChart"/>
    <dgm:cxn modelId="{89C21393-EC17-4070-BAAC-78A51A311CFC}" type="presParOf" srcId="{DD07E757-814F-4345-AA1C-A384C7E4AABE}" destId="{C7B8E30D-D539-42CE-8C2B-CAE81D16EB98}" srcOrd="1" destOrd="0" presId="urn:microsoft.com/office/officeart/2008/layout/NameandTitleOrganizationalChart"/>
    <dgm:cxn modelId="{C3099CA2-8D45-45D5-8B23-3F81C35DCFB6}" type="presParOf" srcId="{DD07E757-814F-4345-AA1C-A384C7E4AABE}" destId="{8F757FB0-316E-4DF2-B40A-B7482DF2E0DF}" srcOrd="2" destOrd="0" presId="urn:microsoft.com/office/officeart/2008/layout/NameandTitleOrganizationalChart"/>
    <dgm:cxn modelId="{1D29FBFF-0E0C-4FE8-AD5E-055E883215D3}" type="presParOf" srcId="{A1CC460D-9F4B-4DD6-87D3-293A8C429E03}" destId="{5BDF49AA-66DA-430D-8273-8FD7819BF0C0}" srcOrd="2" destOrd="0" presId="urn:microsoft.com/office/officeart/2008/layout/NameandTitleOrganizationalChart"/>
    <dgm:cxn modelId="{5601C799-589D-43D6-8B6E-932FEF670AB2}" type="presParOf" srcId="{A1CC460D-9F4B-4DD6-87D3-293A8C429E03}" destId="{D65A2347-BC94-42B4-8471-BD7D4F615D60}" srcOrd="3" destOrd="0" presId="urn:microsoft.com/office/officeart/2008/layout/NameandTitleOrganizationalChart"/>
    <dgm:cxn modelId="{8A2D8BD7-867C-447D-8DED-26D345732B14}" type="presParOf" srcId="{D65A2347-BC94-42B4-8471-BD7D4F615D60}" destId="{E8E7F037-6352-4B97-A574-C95AEDA93876}" srcOrd="0" destOrd="0" presId="urn:microsoft.com/office/officeart/2008/layout/NameandTitleOrganizationalChart"/>
    <dgm:cxn modelId="{CCC745A8-2F4A-4499-A7CA-89FB5B2636CF}" type="presParOf" srcId="{E8E7F037-6352-4B97-A574-C95AEDA93876}" destId="{04F96B8C-3E6A-4416-BCB6-0877898BC580}" srcOrd="0" destOrd="0" presId="urn:microsoft.com/office/officeart/2008/layout/NameandTitleOrganizationalChart"/>
    <dgm:cxn modelId="{03CA684C-41E8-4476-A843-09A4151B761E}" type="presParOf" srcId="{E8E7F037-6352-4B97-A574-C95AEDA93876}" destId="{9C0339CF-F1A7-4827-B632-FD55DEF10CD3}" srcOrd="1" destOrd="0" presId="urn:microsoft.com/office/officeart/2008/layout/NameandTitleOrganizationalChart"/>
    <dgm:cxn modelId="{1244BDE6-E55D-4396-8241-9B9D50C97ECA}" type="presParOf" srcId="{E8E7F037-6352-4B97-A574-C95AEDA93876}" destId="{7341406B-7C8C-42AE-98B5-84D87B7C2F4B}" srcOrd="2" destOrd="0" presId="urn:microsoft.com/office/officeart/2008/layout/NameandTitleOrganizationalChart"/>
    <dgm:cxn modelId="{87C080B5-C325-4881-B710-19CC305C2CA4}" type="presParOf" srcId="{D65A2347-BC94-42B4-8471-BD7D4F615D60}" destId="{F80D7CB1-2DE5-4E69-B34B-8FF7072359EB}" srcOrd="1" destOrd="0" presId="urn:microsoft.com/office/officeart/2008/layout/NameandTitleOrganizationalChart"/>
    <dgm:cxn modelId="{F5E66968-3D11-43B7-897D-109FA0E6818E}" type="presParOf" srcId="{F80D7CB1-2DE5-4E69-B34B-8FF7072359EB}" destId="{16A598A4-C6EA-4E55-8741-CC687EC27816}" srcOrd="0" destOrd="0" presId="urn:microsoft.com/office/officeart/2008/layout/NameandTitleOrganizationalChart"/>
    <dgm:cxn modelId="{961D3698-6841-4E53-86FB-BFE9674CC1E4}" type="presParOf" srcId="{F80D7CB1-2DE5-4E69-B34B-8FF7072359EB}" destId="{DE6C8311-B8CE-4071-82A3-F9BDDA9998FD}" srcOrd="1" destOrd="0" presId="urn:microsoft.com/office/officeart/2008/layout/NameandTitleOrganizationalChart"/>
    <dgm:cxn modelId="{98B12558-4346-412D-8A00-F3F85FAABC4A}" type="presParOf" srcId="{DE6C8311-B8CE-4071-82A3-F9BDDA9998FD}" destId="{2C3EF343-237B-41BD-884B-3CF7F8CD75C0}" srcOrd="0" destOrd="0" presId="urn:microsoft.com/office/officeart/2008/layout/NameandTitleOrganizationalChart"/>
    <dgm:cxn modelId="{40EDDE41-D06E-48D3-8CFA-98E16090CD00}" type="presParOf" srcId="{2C3EF343-237B-41BD-884B-3CF7F8CD75C0}" destId="{2A114891-CBF7-47FF-9B30-7CD64C9C92BF}" srcOrd="0" destOrd="0" presId="urn:microsoft.com/office/officeart/2008/layout/NameandTitleOrganizationalChart"/>
    <dgm:cxn modelId="{BD3E6444-C49C-464F-A77D-DB7B7E024D66}" type="presParOf" srcId="{2C3EF343-237B-41BD-884B-3CF7F8CD75C0}" destId="{C186BDA8-FF18-4A73-AB22-EF9B259E9B39}" srcOrd="1" destOrd="0" presId="urn:microsoft.com/office/officeart/2008/layout/NameandTitleOrganizationalChart"/>
    <dgm:cxn modelId="{423170CA-6423-49C2-B8F1-AD317A23F0D4}" type="presParOf" srcId="{2C3EF343-237B-41BD-884B-3CF7F8CD75C0}" destId="{7EE22E5D-6688-4DB2-9C7C-CCE226BA85CD}" srcOrd="2" destOrd="0" presId="urn:microsoft.com/office/officeart/2008/layout/NameandTitleOrganizationalChart"/>
    <dgm:cxn modelId="{6C523706-5282-42F6-9491-41866BB25EF2}" type="presParOf" srcId="{DE6C8311-B8CE-4071-82A3-F9BDDA9998FD}" destId="{7119B77C-D319-46DF-B45A-FE3980167858}" srcOrd="1" destOrd="0" presId="urn:microsoft.com/office/officeart/2008/layout/NameandTitleOrganizationalChart"/>
    <dgm:cxn modelId="{54014B4D-7310-4481-96DA-BAB6C7E018FD}" type="presParOf" srcId="{7119B77C-D319-46DF-B45A-FE3980167858}" destId="{6B14F56B-62AE-42B6-8A9C-0E36D9D0FEF2}" srcOrd="0" destOrd="0" presId="urn:microsoft.com/office/officeart/2008/layout/NameandTitleOrganizationalChart"/>
    <dgm:cxn modelId="{08400B8E-31C3-43E8-A665-2696A7B57A77}" type="presParOf" srcId="{7119B77C-D319-46DF-B45A-FE3980167858}" destId="{70694C5E-B2E9-421E-AB28-DE361C6580D4}" srcOrd="1" destOrd="0" presId="urn:microsoft.com/office/officeart/2008/layout/NameandTitleOrganizationalChart"/>
    <dgm:cxn modelId="{600BCCC0-C304-416F-8706-66AA91B90608}" type="presParOf" srcId="{70694C5E-B2E9-421E-AB28-DE361C6580D4}" destId="{5F00285A-B7AB-4ACE-90E4-9BCE375E0BC6}" srcOrd="0" destOrd="0" presId="urn:microsoft.com/office/officeart/2008/layout/NameandTitleOrganizationalChart"/>
    <dgm:cxn modelId="{E75899AE-2000-47C8-913A-BDF388D24543}" type="presParOf" srcId="{5F00285A-B7AB-4ACE-90E4-9BCE375E0BC6}" destId="{A18038FD-BB97-411F-A151-58950B38CFBA}" srcOrd="0" destOrd="0" presId="urn:microsoft.com/office/officeart/2008/layout/NameandTitleOrganizationalChart"/>
    <dgm:cxn modelId="{F45498F4-8E7A-405F-B865-64CA78E30E8A}" type="presParOf" srcId="{5F00285A-B7AB-4ACE-90E4-9BCE375E0BC6}" destId="{9F05F982-1629-4CDF-B433-35BCB8FECA3A}" srcOrd="1" destOrd="0" presId="urn:microsoft.com/office/officeart/2008/layout/NameandTitleOrganizationalChart"/>
    <dgm:cxn modelId="{A8038D31-344C-464F-A91F-E6BEBDCC7A31}" type="presParOf" srcId="{5F00285A-B7AB-4ACE-90E4-9BCE375E0BC6}" destId="{73F54433-852B-478C-98E9-82DD0C3665A4}" srcOrd="2" destOrd="0" presId="urn:microsoft.com/office/officeart/2008/layout/NameandTitleOrganizationalChart"/>
    <dgm:cxn modelId="{C5D22D6D-5270-41C1-B3B5-3B8D4ABECD71}" type="presParOf" srcId="{70694C5E-B2E9-421E-AB28-DE361C6580D4}" destId="{FB1DD95E-B3E0-4A85-B984-ADDF543C6B3A}" srcOrd="1" destOrd="0" presId="urn:microsoft.com/office/officeart/2008/layout/NameandTitleOrganizationalChart"/>
    <dgm:cxn modelId="{A71CB9A2-7D85-45DD-B4E9-F39D8AC5AB3E}" type="presParOf" srcId="{FB1DD95E-B3E0-4A85-B984-ADDF543C6B3A}" destId="{81FE1064-96CE-45E7-8AAA-6AC428E095B6}" srcOrd="0" destOrd="0" presId="urn:microsoft.com/office/officeart/2008/layout/NameandTitleOrganizationalChart"/>
    <dgm:cxn modelId="{E25F9DC2-BCEC-4C8A-A2A6-7FFD30BE1233}" type="presParOf" srcId="{FB1DD95E-B3E0-4A85-B984-ADDF543C6B3A}" destId="{4F7C5D67-2E3A-4647-9682-5266E60E33C2}" srcOrd="1" destOrd="0" presId="urn:microsoft.com/office/officeart/2008/layout/NameandTitleOrganizationalChart"/>
    <dgm:cxn modelId="{2B6194DD-3D03-4206-9768-D173A89BD898}" type="presParOf" srcId="{4F7C5D67-2E3A-4647-9682-5266E60E33C2}" destId="{A9DFB3AE-4742-44FD-A25D-7F5593770987}" srcOrd="0" destOrd="0" presId="urn:microsoft.com/office/officeart/2008/layout/NameandTitleOrganizationalChart"/>
    <dgm:cxn modelId="{B18A1A60-9822-4726-9999-B2FAFD218C40}" type="presParOf" srcId="{A9DFB3AE-4742-44FD-A25D-7F5593770987}" destId="{47B20966-8A4C-4F6D-A373-C0CB3FB556BF}" srcOrd="0" destOrd="0" presId="urn:microsoft.com/office/officeart/2008/layout/NameandTitleOrganizationalChart"/>
    <dgm:cxn modelId="{692D6242-1981-497B-A706-02757C4FE5E3}" type="presParOf" srcId="{A9DFB3AE-4742-44FD-A25D-7F5593770987}" destId="{E3930E49-130F-4092-923B-EE7EBC3E3F7B}" srcOrd="1" destOrd="0" presId="urn:microsoft.com/office/officeart/2008/layout/NameandTitleOrganizationalChart"/>
    <dgm:cxn modelId="{DCFFD665-0D66-475F-936D-CA1091FEE9C5}" type="presParOf" srcId="{A9DFB3AE-4742-44FD-A25D-7F5593770987}" destId="{27012FFD-E1EB-4826-A46C-3487560E74D7}" srcOrd="2" destOrd="0" presId="urn:microsoft.com/office/officeart/2008/layout/NameandTitleOrganizationalChart"/>
    <dgm:cxn modelId="{7EA882FD-2AF9-42E7-A4CF-9E9EC707CEFF}" type="presParOf" srcId="{4F7C5D67-2E3A-4647-9682-5266E60E33C2}" destId="{7249CB8E-CABB-47EB-993B-D08A794F14F2}" srcOrd="1" destOrd="0" presId="urn:microsoft.com/office/officeart/2008/layout/NameandTitleOrganizationalChart"/>
    <dgm:cxn modelId="{1D635CD8-87D3-4058-A3B6-B74AD78866A0}" type="presParOf" srcId="{7249CB8E-CABB-47EB-993B-D08A794F14F2}" destId="{AC5324D5-F3BF-4DB8-BBDB-6DC048D13154}" srcOrd="0" destOrd="0" presId="urn:microsoft.com/office/officeart/2008/layout/NameandTitleOrganizationalChart"/>
    <dgm:cxn modelId="{A6D3E2B1-1EDA-4C87-A6ED-DB3C56BF6A37}" type="presParOf" srcId="{7249CB8E-CABB-47EB-993B-D08A794F14F2}" destId="{121F0BF1-D7AF-4F01-B2E4-6EE1BB1CD514}" srcOrd="1" destOrd="0" presId="urn:microsoft.com/office/officeart/2008/layout/NameandTitleOrganizationalChart"/>
    <dgm:cxn modelId="{B4EB7B4F-575F-49E7-A89A-76947F50C25A}" type="presParOf" srcId="{121F0BF1-D7AF-4F01-B2E4-6EE1BB1CD514}" destId="{2828CA3E-6BD7-4B36-A9E1-E2460ACD25D5}" srcOrd="0" destOrd="0" presId="urn:microsoft.com/office/officeart/2008/layout/NameandTitleOrganizationalChart"/>
    <dgm:cxn modelId="{62E1AFAA-6734-46FB-A533-FA2B3FB65D20}" type="presParOf" srcId="{2828CA3E-6BD7-4B36-A9E1-E2460ACD25D5}" destId="{CD64447A-FD23-48A2-B193-1FA95974A249}" srcOrd="0" destOrd="0" presId="urn:microsoft.com/office/officeart/2008/layout/NameandTitleOrganizationalChart"/>
    <dgm:cxn modelId="{4DF51771-AFAB-4963-BB93-34F2C06B5859}" type="presParOf" srcId="{2828CA3E-6BD7-4B36-A9E1-E2460ACD25D5}" destId="{EC53989D-0FD7-4A55-95DE-5FE646792E64}" srcOrd="1" destOrd="0" presId="urn:microsoft.com/office/officeart/2008/layout/NameandTitleOrganizationalChart"/>
    <dgm:cxn modelId="{5E8C727D-10BE-4128-A830-533EEE353B4A}" type="presParOf" srcId="{2828CA3E-6BD7-4B36-A9E1-E2460ACD25D5}" destId="{EFA75588-524F-4915-9A95-34AA5DEBFF0E}" srcOrd="2" destOrd="0" presId="urn:microsoft.com/office/officeart/2008/layout/NameandTitleOrganizationalChart"/>
    <dgm:cxn modelId="{6C5F7B7D-9F34-4CF3-8516-0ED14F457AF7}" type="presParOf" srcId="{121F0BF1-D7AF-4F01-B2E4-6EE1BB1CD514}" destId="{87F3215A-BA57-4CA6-8903-EDE5931490D7}" srcOrd="1" destOrd="0" presId="urn:microsoft.com/office/officeart/2008/layout/NameandTitleOrganizationalChart"/>
    <dgm:cxn modelId="{D241DF71-3658-4A38-9F49-4E6348855AB6}" type="presParOf" srcId="{121F0BF1-D7AF-4F01-B2E4-6EE1BB1CD514}" destId="{4CE17E7D-7FD3-48B4-BE5F-591C59401EDA}" srcOrd="2" destOrd="0" presId="urn:microsoft.com/office/officeart/2008/layout/NameandTitleOrganizationalChart"/>
    <dgm:cxn modelId="{5A79F347-C902-4649-AC66-95FBBD8954F9}" type="presParOf" srcId="{4F7C5D67-2E3A-4647-9682-5266E60E33C2}" destId="{7643C6C6-2D2E-45A9-8268-CB4A29A0932B}" srcOrd="2" destOrd="0" presId="urn:microsoft.com/office/officeart/2008/layout/NameandTitleOrganizationalChart"/>
    <dgm:cxn modelId="{1A9582A1-77E1-464F-BD45-73C4B63176E6}" type="presParOf" srcId="{70694C5E-B2E9-421E-AB28-DE361C6580D4}" destId="{FEDD5FA8-687F-46D9-A814-DA684461C5D7}" srcOrd="2" destOrd="0" presId="urn:microsoft.com/office/officeart/2008/layout/NameandTitleOrganizationalChart"/>
    <dgm:cxn modelId="{B4A31181-BCDA-414C-9703-16C1F86F303D}" type="presParOf" srcId="{DE6C8311-B8CE-4071-82A3-F9BDDA9998FD}" destId="{2BD08811-C13F-462B-A368-FCC19701A2C1}" srcOrd="2" destOrd="0" presId="urn:microsoft.com/office/officeart/2008/layout/NameandTitleOrganizationalChart"/>
    <dgm:cxn modelId="{ED0B6B56-CBC7-4285-944F-FFBBC04B13B9}" type="presParOf" srcId="{D65A2347-BC94-42B4-8471-BD7D4F615D60}" destId="{9CB767E0-0E54-424E-ACB4-C8133931BBF9}" srcOrd="2" destOrd="0" presId="urn:microsoft.com/office/officeart/2008/layout/NameandTitleOrganizationalChart"/>
    <dgm:cxn modelId="{44307E1B-BE99-4437-9D33-2866180DDFE9}" type="presParOf" srcId="{A1CC460D-9F4B-4DD6-87D3-293A8C429E03}" destId="{815E0E55-564C-44CE-87D6-535A93C55BD5}" srcOrd="4" destOrd="0" presId="urn:microsoft.com/office/officeart/2008/layout/NameandTitleOrganizationalChart"/>
    <dgm:cxn modelId="{F911A3FE-7792-42F5-A51C-EDA2FE0FA16B}" type="presParOf" srcId="{A1CC460D-9F4B-4DD6-87D3-293A8C429E03}" destId="{AD2B9E24-8D1F-4BEB-8302-D1AD7DB44878}" srcOrd="5" destOrd="0" presId="urn:microsoft.com/office/officeart/2008/layout/NameandTitleOrganizationalChart"/>
    <dgm:cxn modelId="{7FCC1357-E973-432F-93F4-7B8FCC384A28}" type="presParOf" srcId="{AD2B9E24-8D1F-4BEB-8302-D1AD7DB44878}" destId="{812A374C-7EE6-48C1-8C3D-5C47695297DB}" srcOrd="0" destOrd="0" presId="urn:microsoft.com/office/officeart/2008/layout/NameandTitleOrganizationalChart"/>
    <dgm:cxn modelId="{BCF3147F-0F68-4E89-9E86-5D56AC007B3F}" type="presParOf" srcId="{812A374C-7EE6-48C1-8C3D-5C47695297DB}" destId="{6527AAEA-C681-4F19-96A7-5E3795283EB7}" srcOrd="0" destOrd="0" presId="urn:microsoft.com/office/officeart/2008/layout/NameandTitleOrganizationalChart"/>
    <dgm:cxn modelId="{47E358A8-FC23-4F09-9746-2FDEBA25068B}" type="presParOf" srcId="{812A374C-7EE6-48C1-8C3D-5C47695297DB}" destId="{630786F6-89E2-4CBB-A613-D951BE2550F8}" srcOrd="1" destOrd="0" presId="urn:microsoft.com/office/officeart/2008/layout/NameandTitleOrganizationalChart"/>
    <dgm:cxn modelId="{703AFCB4-2C07-4E36-BA7B-66D55F602B9B}" type="presParOf" srcId="{812A374C-7EE6-48C1-8C3D-5C47695297DB}" destId="{3380921F-DAC0-4A8D-BDE7-5E399EEF6BAB}" srcOrd="2" destOrd="0" presId="urn:microsoft.com/office/officeart/2008/layout/NameandTitleOrganizationalChart"/>
    <dgm:cxn modelId="{CFF30883-FF63-428F-8921-D1D0F8B891ED}" type="presParOf" srcId="{AD2B9E24-8D1F-4BEB-8302-D1AD7DB44878}" destId="{0286504C-640E-404D-8A1D-E93EA3C694D0}" srcOrd="1" destOrd="0" presId="urn:microsoft.com/office/officeart/2008/layout/NameandTitleOrganizationalChart"/>
    <dgm:cxn modelId="{6B6185DC-0DD0-4418-903C-C8F970D6A2A8}" type="presParOf" srcId="{AD2B9E24-8D1F-4BEB-8302-D1AD7DB44878}" destId="{61489A88-C59A-48FA-B7EA-7A0E31251095}" srcOrd="2" destOrd="0" presId="urn:microsoft.com/office/officeart/2008/layout/NameandTitleOrganizationalChart"/>
    <dgm:cxn modelId="{5774178E-D076-4A7D-9CE1-97F01910D871}" type="presParOf" srcId="{DA16B166-E8F1-44A4-B8E8-7BD77003F314}" destId="{AB94A2A3-3773-4494-A349-C1BC2691A23C}" srcOrd="2" destOrd="0" presId="urn:microsoft.com/office/officeart/2008/layout/NameandTitleOrganizational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86F8AB-6EED-4A3E-9B0A-FF5C02095D46}">
      <dsp:nvSpPr>
        <dsp:cNvPr id="0" name=""/>
        <dsp:cNvSpPr/>
      </dsp:nvSpPr>
      <dsp:spPr>
        <a:xfrm>
          <a:off x="3810666" y="1996563"/>
          <a:ext cx="97530" cy="840583"/>
        </a:xfrm>
        <a:custGeom>
          <a:avLst/>
          <a:gdLst/>
          <a:ahLst/>
          <a:cxnLst/>
          <a:rect l="0" t="0" r="0" b="0"/>
          <a:pathLst>
            <a:path>
              <a:moveTo>
                <a:pt x="97530" y="0"/>
              </a:moveTo>
              <a:lnTo>
                <a:pt x="97530" y="840583"/>
              </a:lnTo>
              <a:lnTo>
                <a:pt x="0" y="8405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AF80BB-1DE2-4043-A5B2-5BE2F8352170}">
      <dsp:nvSpPr>
        <dsp:cNvPr id="0" name=""/>
        <dsp:cNvSpPr/>
      </dsp:nvSpPr>
      <dsp:spPr>
        <a:xfrm>
          <a:off x="4045932" y="4318880"/>
          <a:ext cx="1710150" cy="412032"/>
        </a:xfrm>
        <a:custGeom>
          <a:avLst/>
          <a:gdLst/>
          <a:ahLst/>
          <a:cxnLst/>
          <a:rect l="0" t="0" r="0" b="0"/>
          <a:pathLst>
            <a:path>
              <a:moveTo>
                <a:pt x="0" y="0"/>
              </a:moveTo>
              <a:lnTo>
                <a:pt x="0" y="245634"/>
              </a:lnTo>
              <a:lnTo>
                <a:pt x="1710150" y="245634"/>
              </a:lnTo>
              <a:lnTo>
                <a:pt x="1710150" y="412032"/>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8185F6-521F-467C-B5E6-A5B179CCDEB8}">
      <dsp:nvSpPr>
        <dsp:cNvPr id="0" name=""/>
        <dsp:cNvSpPr/>
      </dsp:nvSpPr>
      <dsp:spPr>
        <a:xfrm>
          <a:off x="3873304" y="4318880"/>
          <a:ext cx="172627" cy="412032"/>
        </a:xfrm>
        <a:custGeom>
          <a:avLst/>
          <a:gdLst/>
          <a:ahLst/>
          <a:cxnLst/>
          <a:rect l="0" t="0" r="0" b="0"/>
          <a:pathLst>
            <a:path>
              <a:moveTo>
                <a:pt x="172627" y="0"/>
              </a:moveTo>
              <a:lnTo>
                <a:pt x="172627" y="245634"/>
              </a:lnTo>
              <a:lnTo>
                <a:pt x="0" y="245634"/>
              </a:lnTo>
              <a:lnTo>
                <a:pt x="0" y="412032"/>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9E8EFE-D6D4-4FDC-B7A7-965F87E18BF2}">
      <dsp:nvSpPr>
        <dsp:cNvPr id="0" name=""/>
        <dsp:cNvSpPr/>
      </dsp:nvSpPr>
      <dsp:spPr>
        <a:xfrm>
          <a:off x="2025418" y="4318880"/>
          <a:ext cx="2020513" cy="412032"/>
        </a:xfrm>
        <a:custGeom>
          <a:avLst/>
          <a:gdLst/>
          <a:ahLst/>
          <a:cxnLst/>
          <a:rect l="0" t="0" r="0" b="0"/>
          <a:pathLst>
            <a:path>
              <a:moveTo>
                <a:pt x="2020513" y="0"/>
              </a:moveTo>
              <a:lnTo>
                <a:pt x="2020513" y="245634"/>
              </a:lnTo>
              <a:lnTo>
                <a:pt x="0" y="245634"/>
              </a:lnTo>
              <a:lnTo>
                <a:pt x="0" y="412032"/>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D84380-8081-40B0-BBD3-C1FE4C1CC82C}">
      <dsp:nvSpPr>
        <dsp:cNvPr id="0" name=""/>
        <dsp:cNvSpPr/>
      </dsp:nvSpPr>
      <dsp:spPr>
        <a:xfrm>
          <a:off x="3908196" y="1996563"/>
          <a:ext cx="137735" cy="1609183"/>
        </a:xfrm>
        <a:custGeom>
          <a:avLst/>
          <a:gdLst/>
          <a:ahLst/>
          <a:cxnLst/>
          <a:rect l="0" t="0" r="0" b="0"/>
          <a:pathLst>
            <a:path>
              <a:moveTo>
                <a:pt x="0" y="0"/>
              </a:moveTo>
              <a:lnTo>
                <a:pt x="0" y="1442785"/>
              </a:lnTo>
              <a:lnTo>
                <a:pt x="137735" y="1442785"/>
              </a:lnTo>
              <a:lnTo>
                <a:pt x="137735" y="16091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C73DD3-8BA0-41DE-9D34-7DF41AC806EF}">
      <dsp:nvSpPr>
        <dsp:cNvPr id="0" name=""/>
        <dsp:cNvSpPr/>
      </dsp:nvSpPr>
      <dsp:spPr>
        <a:xfrm>
          <a:off x="3862476" y="907847"/>
          <a:ext cx="91440" cy="375583"/>
        </a:xfrm>
        <a:custGeom>
          <a:avLst/>
          <a:gdLst/>
          <a:ahLst/>
          <a:cxnLst/>
          <a:rect l="0" t="0" r="0" b="0"/>
          <a:pathLst>
            <a:path>
              <a:moveTo>
                <a:pt x="45720" y="0"/>
              </a:moveTo>
              <a:lnTo>
                <a:pt x="45720" y="375583"/>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5F649-11C2-41A5-9C93-05C75702E24B}">
      <dsp:nvSpPr>
        <dsp:cNvPr id="0" name=""/>
        <dsp:cNvSpPr/>
      </dsp:nvSpPr>
      <dsp:spPr>
        <a:xfrm>
          <a:off x="3021090" y="2446"/>
          <a:ext cx="1774211" cy="905401"/>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100631" numCol="1" spcCol="1270" anchor="ctr" anchorCtr="0">
          <a:noAutofit/>
        </a:bodyPr>
        <a:lstStyle/>
        <a:p>
          <a:pPr lvl="0" algn="ctr" defTabSz="666750">
            <a:lnSpc>
              <a:spcPct val="90000"/>
            </a:lnSpc>
            <a:spcBef>
              <a:spcPct val="0"/>
            </a:spcBef>
            <a:spcAft>
              <a:spcPct val="35000"/>
            </a:spcAft>
          </a:pPr>
          <a:r>
            <a:rPr lang="en-US" sz="1500" b="1" kern="1200" dirty="0">
              <a:latin typeface="Arial Narrow" pitchFamily="34" charset="0"/>
            </a:rPr>
            <a:t>National Baptist Convention, USA, Inc.</a:t>
          </a:r>
        </a:p>
      </dsp:txBody>
      <dsp:txXfrm>
        <a:off x="3021090" y="2446"/>
        <a:ext cx="1774211" cy="905401"/>
      </dsp:txXfrm>
    </dsp:sp>
    <dsp:sp modelId="{92DD6102-1304-4069-841D-CD27A7F3E858}">
      <dsp:nvSpPr>
        <dsp:cNvPr id="0" name=""/>
        <dsp:cNvSpPr/>
      </dsp:nvSpPr>
      <dsp:spPr>
        <a:xfrm>
          <a:off x="3211848" y="603460"/>
          <a:ext cx="2831910" cy="357080"/>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5560" tIns="8890" rIns="35560" bIns="8890" numCol="1" spcCol="1270" anchor="ctr" anchorCtr="0">
          <a:noAutofit/>
        </a:bodyPr>
        <a:lstStyle/>
        <a:p>
          <a:pPr lvl="0" algn="r" defTabSz="622300">
            <a:lnSpc>
              <a:spcPct val="90000"/>
            </a:lnSpc>
            <a:spcBef>
              <a:spcPct val="0"/>
            </a:spcBef>
            <a:spcAft>
              <a:spcPct val="35000"/>
            </a:spcAft>
          </a:pPr>
          <a:r>
            <a:rPr lang="en-US" sz="1400" kern="1200" dirty="0"/>
            <a:t>Dr. Julius Scruggs, President</a:t>
          </a:r>
        </a:p>
      </dsp:txBody>
      <dsp:txXfrm>
        <a:off x="3211848" y="603460"/>
        <a:ext cx="2831910" cy="357080"/>
      </dsp:txXfrm>
    </dsp:sp>
    <dsp:sp modelId="{B68584C9-5529-4F9B-9278-AAB5B9414937}">
      <dsp:nvSpPr>
        <dsp:cNvPr id="0" name=""/>
        <dsp:cNvSpPr/>
      </dsp:nvSpPr>
      <dsp:spPr>
        <a:xfrm>
          <a:off x="3219519" y="1283430"/>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a:latin typeface="Arial Narrow" pitchFamily="34" charset="0"/>
            </a:rPr>
            <a:t>National Baptist Congress of Christian Education</a:t>
          </a:r>
        </a:p>
      </dsp:txBody>
      <dsp:txXfrm>
        <a:off x="3219519" y="1283430"/>
        <a:ext cx="1377354" cy="713133"/>
      </dsp:txXfrm>
    </dsp:sp>
    <dsp:sp modelId="{12FC3E7A-AFF5-4FF4-8DBB-6F5D99B7E666}">
      <dsp:nvSpPr>
        <dsp:cNvPr id="0" name=""/>
        <dsp:cNvSpPr/>
      </dsp:nvSpPr>
      <dsp:spPr>
        <a:xfrm>
          <a:off x="3359983" y="1873752"/>
          <a:ext cx="2053181" cy="381680"/>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lvl="0" algn="r" defTabSz="488950">
            <a:lnSpc>
              <a:spcPct val="90000"/>
            </a:lnSpc>
            <a:spcBef>
              <a:spcPct val="0"/>
            </a:spcBef>
            <a:spcAft>
              <a:spcPct val="35000"/>
            </a:spcAft>
          </a:pPr>
          <a:r>
            <a:rPr lang="en-US" sz="1100" kern="1200" dirty="0"/>
            <a:t>Dr. George W. Waddles, Sr.</a:t>
          </a:r>
        </a:p>
      </dsp:txBody>
      <dsp:txXfrm>
        <a:off x="3359983" y="1873752"/>
        <a:ext cx="2053181" cy="381680"/>
      </dsp:txXfrm>
    </dsp:sp>
    <dsp:sp modelId="{B0F32BA3-E5B4-4774-8109-4A2FB7FF02ED}">
      <dsp:nvSpPr>
        <dsp:cNvPr id="0" name=""/>
        <dsp:cNvSpPr/>
      </dsp:nvSpPr>
      <dsp:spPr>
        <a:xfrm>
          <a:off x="3357254" y="3605747"/>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a:latin typeface="Arial Narrow" pitchFamily="34" charset="0"/>
            </a:rPr>
            <a:t>National H.O.P.E. Coordinator</a:t>
          </a:r>
        </a:p>
      </dsp:txBody>
      <dsp:txXfrm>
        <a:off x="3357254" y="3605747"/>
        <a:ext cx="1377354" cy="713133"/>
      </dsp:txXfrm>
    </dsp:sp>
    <dsp:sp modelId="{AE4D3A47-7D28-4323-9215-D9C401A80048}">
      <dsp:nvSpPr>
        <dsp:cNvPr id="0" name=""/>
        <dsp:cNvSpPr/>
      </dsp:nvSpPr>
      <dsp:spPr>
        <a:xfrm>
          <a:off x="3632725" y="4160406"/>
          <a:ext cx="1239619" cy="237711"/>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lvl="0" algn="r" defTabSz="444500">
            <a:lnSpc>
              <a:spcPct val="90000"/>
            </a:lnSpc>
            <a:spcBef>
              <a:spcPct val="0"/>
            </a:spcBef>
            <a:spcAft>
              <a:spcPct val="35000"/>
            </a:spcAft>
          </a:pPr>
          <a:r>
            <a:rPr lang="en-US" sz="1000" kern="1200" dirty="0"/>
            <a:t>Dr. Michael O. Minor</a:t>
          </a:r>
        </a:p>
      </dsp:txBody>
      <dsp:txXfrm>
        <a:off x="3632725" y="4160406"/>
        <a:ext cx="1239619" cy="237711"/>
      </dsp:txXfrm>
    </dsp:sp>
    <dsp:sp modelId="{BE99B688-AD86-44F8-9C55-0DF002B505F2}">
      <dsp:nvSpPr>
        <dsp:cNvPr id="0" name=""/>
        <dsp:cNvSpPr/>
      </dsp:nvSpPr>
      <dsp:spPr>
        <a:xfrm>
          <a:off x="1336741" y="4730912"/>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smtClean="0">
              <a:latin typeface="Arial Narrow" pitchFamily="34" charset="0"/>
            </a:rPr>
            <a:t>Research</a:t>
          </a:r>
          <a:endParaRPr lang="en-US" sz="1300" b="1" kern="1200" dirty="0">
            <a:latin typeface="Arial Narrow" pitchFamily="34" charset="0"/>
          </a:endParaRPr>
        </a:p>
      </dsp:txBody>
      <dsp:txXfrm>
        <a:off x="1336741" y="4730912"/>
        <a:ext cx="1377354" cy="713133"/>
      </dsp:txXfrm>
    </dsp:sp>
    <dsp:sp modelId="{CC0BD950-A208-43EC-B5EF-C4FFAFDA1302}">
      <dsp:nvSpPr>
        <dsp:cNvPr id="0" name=""/>
        <dsp:cNvSpPr/>
      </dsp:nvSpPr>
      <dsp:spPr>
        <a:xfrm>
          <a:off x="1609547" y="5268713"/>
          <a:ext cx="1239619" cy="237711"/>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lvl="0" algn="r" defTabSz="488950">
            <a:lnSpc>
              <a:spcPct val="90000"/>
            </a:lnSpc>
            <a:spcBef>
              <a:spcPct val="0"/>
            </a:spcBef>
            <a:spcAft>
              <a:spcPct val="35000"/>
            </a:spcAft>
          </a:pPr>
          <a:r>
            <a:rPr lang="en-US" sz="1100" kern="1200" dirty="0" smtClean="0"/>
            <a:t>Dr. Brandi Franklin</a:t>
          </a:r>
          <a:endParaRPr lang="en-US" sz="1100" kern="1200" dirty="0"/>
        </a:p>
      </dsp:txBody>
      <dsp:txXfrm>
        <a:off x="1609547" y="5268713"/>
        <a:ext cx="1239619" cy="237711"/>
      </dsp:txXfrm>
    </dsp:sp>
    <dsp:sp modelId="{BC510D87-7DC5-4495-9F2A-4631EDAECD25}">
      <dsp:nvSpPr>
        <dsp:cNvPr id="0" name=""/>
        <dsp:cNvSpPr/>
      </dsp:nvSpPr>
      <dsp:spPr>
        <a:xfrm>
          <a:off x="3184626" y="4730912"/>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smtClean="0">
              <a:latin typeface="Arial Narrow" pitchFamily="34" charset="0"/>
            </a:rPr>
            <a:t>Partnerships</a:t>
          </a:r>
          <a:endParaRPr lang="en-US" sz="1300" b="1" kern="1200" dirty="0">
            <a:latin typeface="Arial Narrow" pitchFamily="34" charset="0"/>
          </a:endParaRPr>
        </a:p>
      </dsp:txBody>
      <dsp:txXfrm>
        <a:off x="3184626" y="4730912"/>
        <a:ext cx="1377354" cy="713133"/>
      </dsp:txXfrm>
    </dsp:sp>
    <dsp:sp modelId="{90FBF753-853C-492B-B7F2-8E432B22F686}">
      <dsp:nvSpPr>
        <dsp:cNvPr id="0" name=""/>
        <dsp:cNvSpPr/>
      </dsp:nvSpPr>
      <dsp:spPr>
        <a:xfrm>
          <a:off x="3460097" y="5285571"/>
          <a:ext cx="1239619" cy="237711"/>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lvl="0" algn="r" defTabSz="488950">
            <a:lnSpc>
              <a:spcPct val="90000"/>
            </a:lnSpc>
            <a:spcBef>
              <a:spcPct val="0"/>
            </a:spcBef>
            <a:spcAft>
              <a:spcPct val="35000"/>
            </a:spcAft>
          </a:pPr>
          <a:r>
            <a:rPr lang="en-US" sz="1100" kern="1200" dirty="0" smtClean="0"/>
            <a:t>Ms. Loretta Miller</a:t>
          </a:r>
          <a:endParaRPr lang="en-US" sz="1100" kern="1200" dirty="0"/>
        </a:p>
      </dsp:txBody>
      <dsp:txXfrm>
        <a:off x="3460097" y="5285571"/>
        <a:ext cx="1239619" cy="237711"/>
      </dsp:txXfrm>
    </dsp:sp>
    <dsp:sp modelId="{03AB33CD-88A0-4FCE-A2F4-255B3DACF8DC}">
      <dsp:nvSpPr>
        <dsp:cNvPr id="0" name=""/>
        <dsp:cNvSpPr/>
      </dsp:nvSpPr>
      <dsp:spPr>
        <a:xfrm>
          <a:off x="5067405" y="4730912"/>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smtClean="0">
              <a:latin typeface="Arial Narrow" pitchFamily="34" charset="0"/>
            </a:rPr>
            <a:t>Institute</a:t>
          </a:r>
          <a:endParaRPr lang="en-US" sz="1300" b="1" kern="1200" dirty="0">
            <a:latin typeface="Arial Narrow" pitchFamily="34" charset="0"/>
          </a:endParaRPr>
        </a:p>
      </dsp:txBody>
      <dsp:txXfrm>
        <a:off x="5067405" y="4730912"/>
        <a:ext cx="1377354" cy="713133"/>
      </dsp:txXfrm>
    </dsp:sp>
    <dsp:sp modelId="{4FF20C09-CD06-4DC4-86DA-5C80834E17BC}">
      <dsp:nvSpPr>
        <dsp:cNvPr id="0" name=""/>
        <dsp:cNvSpPr/>
      </dsp:nvSpPr>
      <dsp:spPr>
        <a:xfrm>
          <a:off x="5032512" y="5218538"/>
          <a:ext cx="1860346" cy="371777"/>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lvl="0" algn="r" defTabSz="444500">
            <a:lnSpc>
              <a:spcPct val="90000"/>
            </a:lnSpc>
            <a:spcBef>
              <a:spcPct val="0"/>
            </a:spcBef>
            <a:spcAft>
              <a:spcPct val="35000"/>
            </a:spcAft>
          </a:pPr>
          <a:r>
            <a:rPr lang="en-US" sz="1000" kern="1200" dirty="0" smtClean="0"/>
            <a:t>Pastor Bernard Montgomery</a:t>
          </a:r>
          <a:endParaRPr lang="en-US" sz="1000" kern="1200" dirty="0"/>
        </a:p>
      </dsp:txBody>
      <dsp:txXfrm>
        <a:off x="5032512" y="5218538"/>
        <a:ext cx="1860346" cy="371777"/>
      </dsp:txXfrm>
    </dsp:sp>
    <dsp:sp modelId="{F194A6C3-092F-427B-B909-8B47A86EEB6E}">
      <dsp:nvSpPr>
        <dsp:cNvPr id="0" name=""/>
        <dsp:cNvSpPr/>
      </dsp:nvSpPr>
      <dsp:spPr>
        <a:xfrm>
          <a:off x="2433312" y="2480581"/>
          <a:ext cx="1377354" cy="713133"/>
        </a:xfrm>
        <a:prstGeom prst="rect">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100631" numCol="1" spcCol="1270" anchor="ctr" anchorCtr="0">
          <a:noAutofit/>
        </a:bodyPr>
        <a:lstStyle/>
        <a:p>
          <a:pPr lvl="0" algn="ctr" defTabSz="577850">
            <a:lnSpc>
              <a:spcPct val="90000"/>
            </a:lnSpc>
            <a:spcBef>
              <a:spcPct val="0"/>
            </a:spcBef>
            <a:spcAft>
              <a:spcPct val="35000"/>
            </a:spcAft>
          </a:pPr>
          <a:r>
            <a:rPr lang="en-US" sz="1300" b="1" kern="1200" dirty="0">
              <a:latin typeface="Arial Narrow" pitchFamily="34" charset="0"/>
            </a:rPr>
            <a:t>General Secretary</a:t>
          </a:r>
        </a:p>
      </dsp:txBody>
      <dsp:txXfrm>
        <a:off x="2433312" y="2480581"/>
        <a:ext cx="1377354" cy="713133"/>
      </dsp:txXfrm>
    </dsp:sp>
    <dsp:sp modelId="{7AB258EB-4283-40AF-A81E-E0E356CCF0E2}">
      <dsp:nvSpPr>
        <dsp:cNvPr id="0" name=""/>
        <dsp:cNvSpPr/>
      </dsp:nvSpPr>
      <dsp:spPr>
        <a:xfrm>
          <a:off x="2708783" y="3035240"/>
          <a:ext cx="1239619" cy="237711"/>
        </a:xfrm>
        <a:prstGeom prst="rect">
          <a:avLst/>
        </a:prstGeom>
        <a:solidFill>
          <a:schemeClr val="lt1">
            <a:alpha val="90000"/>
            <a:hueOff val="0"/>
            <a:satOff val="0"/>
            <a:lumOff val="0"/>
            <a:alphaOff val="0"/>
          </a:schemeClr>
        </a:solidFill>
        <a:ln w="1143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lvl="0" algn="r" defTabSz="444500">
            <a:lnSpc>
              <a:spcPct val="90000"/>
            </a:lnSpc>
            <a:spcBef>
              <a:spcPct val="0"/>
            </a:spcBef>
            <a:spcAft>
              <a:spcPct val="35000"/>
            </a:spcAft>
          </a:pPr>
          <a:r>
            <a:rPr lang="en-US" sz="1000" kern="1200" dirty="0"/>
            <a:t>Dr. Doretha Johnson</a:t>
          </a:r>
        </a:p>
      </dsp:txBody>
      <dsp:txXfrm>
        <a:off x="2708783" y="3035240"/>
        <a:ext cx="1239619" cy="2377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5E0E55-564C-44CE-87D6-535A93C55BD5}">
      <dsp:nvSpPr>
        <dsp:cNvPr id="0" name=""/>
        <dsp:cNvSpPr/>
      </dsp:nvSpPr>
      <dsp:spPr>
        <a:xfrm>
          <a:off x="4073184" y="595304"/>
          <a:ext cx="1590933" cy="427201"/>
        </a:xfrm>
        <a:custGeom>
          <a:avLst/>
          <a:gdLst/>
          <a:ahLst/>
          <a:cxnLst/>
          <a:rect l="0" t="0" r="0" b="0"/>
          <a:pathLst>
            <a:path>
              <a:moveTo>
                <a:pt x="0" y="0"/>
              </a:moveTo>
              <a:lnTo>
                <a:pt x="0" y="289415"/>
              </a:lnTo>
              <a:lnTo>
                <a:pt x="1590933" y="289415"/>
              </a:lnTo>
              <a:lnTo>
                <a:pt x="1590933" y="427201"/>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5324D5-F3BF-4DB8-BBDB-6DC048D13154}">
      <dsp:nvSpPr>
        <dsp:cNvPr id="0" name=""/>
        <dsp:cNvSpPr/>
      </dsp:nvSpPr>
      <dsp:spPr>
        <a:xfrm>
          <a:off x="4088254" y="4408099"/>
          <a:ext cx="91440" cy="341183"/>
        </a:xfrm>
        <a:custGeom>
          <a:avLst/>
          <a:gdLst/>
          <a:ahLst/>
          <a:cxnLst/>
          <a:rect l="0" t="0" r="0" b="0"/>
          <a:pathLst>
            <a:path>
              <a:moveTo>
                <a:pt x="45720" y="0"/>
              </a:moveTo>
              <a:lnTo>
                <a:pt x="45720" y="3411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FE1064-96CE-45E7-8AAA-6AC428E095B6}">
      <dsp:nvSpPr>
        <dsp:cNvPr id="0" name=""/>
        <dsp:cNvSpPr/>
      </dsp:nvSpPr>
      <dsp:spPr>
        <a:xfrm>
          <a:off x="4088254" y="3476405"/>
          <a:ext cx="91440" cy="341183"/>
        </a:xfrm>
        <a:custGeom>
          <a:avLst/>
          <a:gdLst/>
          <a:ahLst/>
          <a:cxnLst/>
          <a:rect l="0" t="0" r="0" b="0"/>
          <a:pathLst>
            <a:path>
              <a:moveTo>
                <a:pt x="45720" y="0"/>
              </a:moveTo>
              <a:lnTo>
                <a:pt x="45720" y="3411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14F56B-62AE-42B6-8A9C-0E36D9D0FEF2}">
      <dsp:nvSpPr>
        <dsp:cNvPr id="0" name=""/>
        <dsp:cNvSpPr/>
      </dsp:nvSpPr>
      <dsp:spPr>
        <a:xfrm>
          <a:off x="4088254" y="2544710"/>
          <a:ext cx="91440" cy="341183"/>
        </a:xfrm>
        <a:custGeom>
          <a:avLst/>
          <a:gdLst/>
          <a:ahLst/>
          <a:cxnLst/>
          <a:rect l="0" t="0" r="0" b="0"/>
          <a:pathLst>
            <a:path>
              <a:moveTo>
                <a:pt x="45720" y="0"/>
              </a:moveTo>
              <a:lnTo>
                <a:pt x="45720" y="3411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A598A4-C6EA-4E55-8741-CC687EC27816}">
      <dsp:nvSpPr>
        <dsp:cNvPr id="0" name=""/>
        <dsp:cNvSpPr/>
      </dsp:nvSpPr>
      <dsp:spPr>
        <a:xfrm>
          <a:off x="4088254" y="1613016"/>
          <a:ext cx="91440" cy="341183"/>
        </a:xfrm>
        <a:custGeom>
          <a:avLst/>
          <a:gdLst/>
          <a:ahLst/>
          <a:cxnLst/>
          <a:rect l="0" t="0" r="0" b="0"/>
          <a:pathLst>
            <a:path>
              <a:moveTo>
                <a:pt x="45720" y="0"/>
              </a:moveTo>
              <a:lnTo>
                <a:pt x="45720" y="341183"/>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DF49AA-66DA-430D-8273-8FD7819BF0C0}">
      <dsp:nvSpPr>
        <dsp:cNvPr id="0" name=""/>
        <dsp:cNvSpPr/>
      </dsp:nvSpPr>
      <dsp:spPr>
        <a:xfrm>
          <a:off x="4027464" y="595304"/>
          <a:ext cx="91440" cy="427201"/>
        </a:xfrm>
        <a:custGeom>
          <a:avLst/>
          <a:gdLst/>
          <a:ahLst/>
          <a:cxnLst/>
          <a:rect l="0" t="0" r="0" b="0"/>
          <a:pathLst>
            <a:path>
              <a:moveTo>
                <a:pt x="45720" y="0"/>
              </a:moveTo>
              <a:lnTo>
                <a:pt x="45720" y="289415"/>
              </a:lnTo>
              <a:lnTo>
                <a:pt x="106509" y="289415"/>
              </a:lnTo>
              <a:lnTo>
                <a:pt x="106509" y="427201"/>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A55428-414E-4AC5-A2B3-988525F13A5D}">
      <dsp:nvSpPr>
        <dsp:cNvPr id="0" name=""/>
        <dsp:cNvSpPr/>
      </dsp:nvSpPr>
      <dsp:spPr>
        <a:xfrm>
          <a:off x="2603830" y="595304"/>
          <a:ext cx="1469353" cy="427201"/>
        </a:xfrm>
        <a:custGeom>
          <a:avLst/>
          <a:gdLst/>
          <a:ahLst/>
          <a:cxnLst/>
          <a:rect l="0" t="0" r="0" b="0"/>
          <a:pathLst>
            <a:path>
              <a:moveTo>
                <a:pt x="1469353" y="0"/>
              </a:moveTo>
              <a:lnTo>
                <a:pt x="1469353" y="289415"/>
              </a:lnTo>
              <a:lnTo>
                <a:pt x="0" y="289415"/>
              </a:lnTo>
              <a:lnTo>
                <a:pt x="0" y="427201"/>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02E854-EDEA-4FE5-8CBF-4B36F039869B}">
      <dsp:nvSpPr>
        <dsp:cNvPr id="0" name=""/>
        <dsp:cNvSpPr/>
      </dsp:nvSpPr>
      <dsp:spPr>
        <a:xfrm>
          <a:off x="3502924" y="4794"/>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b="1" kern="1200" dirty="0" smtClean="0">
              <a:latin typeface="Arial Narrow" pitchFamily="34" charset="0"/>
            </a:rPr>
            <a:t>H.O.P.E. Partnerships</a:t>
          </a:r>
          <a:endParaRPr lang="en-US" sz="1000" b="1" kern="1200" dirty="0">
            <a:latin typeface="Arial Narrow" pitchFamily="34" charset="0"/>
          </a:endParaRPr>
        </a:p>
      </dsp:txBody>
      <dsp:txXfrm>
        <a:off x="3502924" y="4794"/>
        <a:ext cx="1140519" cy="590510"/>
      </dsp:txXfrm>
    </dsp:sp>
    <dsp:sp modelId="{BF68F8F0-9CE1-4F9E-AB1B-50950AF924DC}">
      <dsp:nvSpPr>
        <dsp:cNvPr id="0" name=""/>
        <dsp:cNvSpPr/>
      </dsp:nvSpPr>
      <dsp:spPr>
        <a:xfrm>
          <a:off x="3609448" y="378062"/>
          <a:ext cx="1269627" cy="368872"/>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lvl="0" algn="r" defTabSz="311150">
            <a:lnSpc>
              <a:spcPct val="90000"/>
            </a:lnSpc>
            <a:spcBef>
              <a:spcPct val="0"/>
            </a:spcBef>
            <a:spcAft>
              <a:spcPct val="35000"/>
            </a:spcAft>
          </a:pPr>
          <a:endParaRPr lang="en-US" sz="700" kern="1200" dirty="0" smtClean="0"/>
        </a:p>
        <a:p>
          <a:pPr lvl="0" algn="r" defTabSz="311150">
            <a:lnSpc>
              <a:spcPct val="90000"/>
            </a:lnSpc>
            <a:spcBef>
              <a:spcPct val="0"/>
            </a:spcBef>
            <a:spcAft>
              <a:spcPct val="35000"/>
            </a:spcAft>
          </a:pPr>
          <a:r>
            <a:rPr lang="en-US" sz="1100" kern="1200" dirty="0" smtClean="0"/>
            <a:t>Loretta Miller</a:t>
          </a:r>
          <a:endParaRPr lang="en-US" sz="1100" kern="1200" dirty="0"/>
        </a:p>
      </dsp:txBody>
      <dsp:txXfrm>
        <a:off x="3609448" y="378062"/>
        <a:ext cx="1269627" cy="368872"/>
      </dsp:txXfrm>
    </dsp:sp>
    <dsp:sp modelId="{2F122C0C-424D-47D4-B6A1-A0D756A480E8}">
      <dsp:nvSpPr>
        <dsp:cNvPr id="0" name=""/>
        <dsp:cNvSpPr/>
      </dsp:nvSpPr>
      <dsp:spPr>
        <a:xfrm>
          <a:off x="2033571" y="1022506"/>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b="1" kern="1200" dirty="0">
              <a:latin typeface="Arial Narrow" pitchFamily="34" charset="0"/>
            </a:rPr>
            <a:t>National Health,  Wellness &amp; Disease Entities </a:t>
          </a:r>
        </a:p>
      </dsp:txBody>
      <dsp:txXfrm>
        <a:off x="2033571" y="1022506"/>
        <a:ext cx="1140519" cy="590510"/>
      </dsp:txXfrm>
    </dsp:sp>
    <dsp:sp modelId="{386C4537-6841-4F65-9258-96F51EB81FB8}">
      <dsp:nvSpPr>
        <dsp:cNvPr id="0" name=""/>
        <dsp:cNvSpPr/>
      </dsp:nvSpPr>
      <dsp:spPr>
        <a:xfrm>
          <a:off x="2261675" y="1481791"/>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2261675" y="1481791"/>
        <a:ext cx="1026467" cy="196836"/>
      </dsp:txXfrm>
    </dsp:sp>
    <dsp:sp modelId="{04F96B8C-3E6A-4416-BCB6-0877898BC580}">
      <dsp:nvSpPr>
        <dsp:cNvPr id="0" name=""/>
        <dsp:cNvSpPr/>
      </dsp:nvSpPr>
      <dsp:spPr>
        <a:xfrm>
          <a:off x="3563714" y="1022506"/>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b="1" kern="1200" dirty="0">
              <a:latin typeface="Arial Narrow" pitchFamily="34" charset="0"/>
            </a:rPr>
            <a:t>National H.O.P.E. Network Coordinating Council</a:t>
          </a:r>
        </a:p>
      </dsp:txBody>
      <dsp:txXfrm>
        <a:off x="3563714" y="1022506"/>
        <a:ext cx="1140519" cy="590510"/>
      </dsp:txXfrm>
    </dsp:sp>
    <dsp:sp modelId="{9C0339CF-F1A7-4827-B632-FD55DEF10CD3}">
      <dsp:nvSpPr>
        <dsp:cNvPr id="0" name=""/>
        <dsp:cNvSpPr/>
      </dsp:nvSpPr>
      <dsp:spPr>
        <a:xfrm>
          <a:off x="3791818" y="1481791"/>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3791818" y="1481791"/>
        <a:ext cx="1026467" cy="196836"/>
      </dsp:txXfrm>
    </dsp:sp>
    <dsp:sp modelId="{2A114891-CBF7-47FF-9B30-7CD64C9C92BF}">
      <dsp:nvSpPr>
        <dsp:cNvPr id="0" name=""/>
        <dsp:cNvSpPr/>
      </dsp:nvSpPr>
      <dsp:spPr>
        <a:xfrm>
          <a:off x="3563714" y="1954200"/>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kern="1200" dirty="0">
              <a:latin typeface="Arial Narrow" pitchFamily="34" charset="0"/>
            </a:rPr>
            <a:t>Regional H.O.P.E. Coordinators</a:t>
          </a:r>
        </a:p>
      </dsp:txBody>
      <dsp:txXfrm>
        <a:off x="3563714" y="1954200"/>
        <a:ext cx="1140519" cy="590510"/>
      </dsp:txXfrm>
    </dsp:sp>
    <dsp:sp modelId="{C186BDA8-FF18-4A73-AB22-EF9B259E9B39}">
      <dsp:nvSpPr>
        <dsp:cNvPr id="0" name=""/>
        <dsp:cNvSpPr/>
      </dsp:nvSpPr>
      <dsp:spPr>
        <a:xfrm>
          <a:off x="3791818" y="2413486"/>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3791818" y="2413486"/>
        <a:ext cx="1026467" cy="196836"/>
      </dsp:txXfrm>
    </dsp:sp>
    <dsp:sp modelId="{A18038FD-BB97-411F-A151-58950B38CFBA}">
      <dsp:nvSpPr>
        <dsp:cNvPr id="0" name=""/>
        <dsp:cNvSpPr/>
      </dsp:nvSpPr>
      <dsp:spPr>
        <a:xfrm>
          <a:off x="3563714" y="2885894"/>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kern="1200" dirty="0">
              <a:latin typeface="Arial Narrow" pitchFamily="34" charset="0"/>
            </a:rPr>
            <a:t>State Congresses H.O.P.E. Coordinators</a:t>
          </a:r>
        </a:p>
      </dsp:txBody>
      <dsp:txXfrm>
        <a:off x="3563714" y="2885894"/>
        <a:ext cx="1140519" cy="590510"/>
      </dsp:txXfrm>
    </dsp:sp>
    <dsp:sp modelId="{9F05F982-1629-4CDF-B433-35BCB8FECA3A}">
      <dsp:nvSpPr>
        <dsp:cNvPr id="0" name=""/>
        <dsp:cNvSpPr/>
      </dsp:nvSpPr>
      <dsp:spPr>
        <a:xfrm>
          <a:off x="3791818" y="3345180"/>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3791818" y="3345180"/>
        <a:ext cx="1026467" cy="196836"/>
      </dsp:txXfrm>
    </dsp:sp>
    <dsp:sp modelId="{47B20966-8A4C-4F6D-A373-C0CB3FB556BF}">
      <dsp:nvSpPr>
        <dsp:cNvPr id="0" name=""/>
        <dsp:cNvSpPr/>
      </dsp:nvSpPr>
      <dsp:spPr>
        <a:xfrm>
          <a:off x="3563714" y="3817588"/>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kern="1200" dirty="0">
              <a:latin typeface="Arial Narrow" pitchFamily="34" charset="0"/>
            </a:rPr>
            <a:t>District Congresses H.O.P.E. Coordinators</a:t>
          </a:r>
        </a:p>
      </dsp:txBody>
      <dsp:txXfrm>
        <a:off x="3563714" y="3817588"/>
        <a:ext cx="1140519" cy="590510"/>
      </dsp:txXfrm>
    </dsp:sp>
    <dsp:sp modelId="{E3930E49-130F-4092-923B-EE7EBC3E3F7B}">
      <dsp:nvSpPr>
        <dsp:cNvPr id="0" name=""/>
        <dsp:cNvSpPr/>
      </dsp:nvSpPr>
      <dsp:spPr>
        <a:xfrm>
          <a:off x="3791818" y="4276874"/>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3791818" y="4276874"/>
        <a:ext cx="1026467" cy="196836"/>
      </dsp:txXfrm>
    </dsp:sp>
    <dsp:sp modelId="{CD64447A-FD23-48A2-B193-1FA95974A249}">
      <dsp:nvSpPr>
        <dsp:cNvPr id="0" name=""/>
        <dsp:cNvSpPr/>
      </dsp:nvSpPr>
      <dsp:spPr>
        <a:xfrm>
          <a:off x="3563714" y="4749283"/>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kern="1200" dirty="0">
              <a:latin typeface="Arial Narrow" pitchFamily="34" charset="0"/>
            </a:rPr>
            <a:t>Local Church </a:t>
          </a:r>
          <a:r>
            <a:rPr lang="en-US" sz="1000" kern="1200" dirty="0" smtClean="0">
              <a:latin typeface="Arial Narrow" pitchFamily="34" charset="0"/>
            </a:rPr>
            <a:t>Health Ministry Ambassadors</a:t>
          </a:r>
          <a:endParaRPr lang="en-US" sz="1000" kern="1200" dirty="0">
            <a:latin typeface="Arial Narrow" pitchFamily="34" charset="0"/>
          </a:endParaRPr>
        </a:p>
      </dsp:txBody>
      <dsp:txXfrm>
        <a:off x="3563714" y="4749283"/>
        <a:ext cx="1140519" cy="590510"/>
      </dsp:txXfrm>
    </dsp:sp>
    <dsp:sp modelId="{EC53989D-0FD7-4A55-95DE-5FE646792E64}">
      <dsp:nvSpPr>
        <dsp:cNvPr id="0" name=""/>
        <dsp:cNvSpPr/>
      </dsp:nvSpPr>
      <dsp:spPr>
        <a:xfrm>
          <a:off x="3791818" y="5208569"/>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3791818" y="5208569"/>
        <a:ext cx="1026467" cy="196836"/>
      </dsp:txXfrm>
    </dsp:sp>
    <dsp:sp modelId="{6527AAEA-C681-4F19-96A7-5E3795283EB7}">
      <dsp:nvSpPr>
        <dsp:cNvPr id="0" name=""/>
        <dsp:cNvSpPr/>
      </dsp:nvSpPr>
      <dsp:spPr>
        <a:xfrm>
          <a:off x="5093857" y="1022506"/>
          <a:ext cx="1140519" cy="590510"/>
        </a:xfrm>
        <a:prstGeom prst="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83328" numCol="1" spcCol="1270" anchor="ctr" anchorCtr="0">
          <a:noAutofit/>
        </a:bodyPr>
        <a:lstStyle/>
        <a:p>
          <a:pPr lvl="0" algn="ctr" defTabSz="444500">
            <a:lnSpc>
              <a:spcPct val="90000"/>
            </a:lnSpc>
            <a:spcBef>
              <a:spcPct val="0"/>
            </a:spcBef>
            <a:spcAft>
              <a:spcPct val="35000"/>
            </a:spcAft>
          </a:pPr>
          <a:r>
            <a:rPr lang="en-US" sz="1000" b="1" kern="1200" dirty="0">
              <a:latin typeface="Arial Narrow" pitchFamily="34" charset="0"/>
            </a:rPr>
            <a:t>Other Relevant Organizations</a:t>
          </a:r>
        </a:p>
      </dsp:txBody>
      <dsp:txXfrm>
        <a:off x="5093857" y="1022506"/>
        <a:ext cx="1140519" cy="590510"/>
      </dsp:txXfrm>
    </dsp:sp>
    <dsp:sp modelId="{630786F6-89E2-4CBB-A613-D951BE2550F8}">
      <dsp:nvSpPr>
        <dsp:cNvPr id="0" name=""/>
        <dsp:cNvSpPr/>
      </dsp:nvSpPr>
      <dsp:spPr>
        <a:xfrm>
          <a:off x="5321961" y="1481791"/>
          <a:ext cx="1026467" cy="196836"/>
        </a:xfrm>
        <a:prstGeom prst="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lvl="0" algn="r" defTabSz="577850">
            <a:lnSpc>
              <a:spcPct val="90000"/>
            </a:lnSpc>
            <a:spcBef>
              <a:spcPct val="0"/>
            </a:spcBef>
            <a:spcAft>
              <a:spcPct val="35000"/>
            </a:spcAft>
          </a:pPr>
          <a:endParaRPr lang="en-US" sz="1300" kern="1200" dirty="0"/>
        </a:p>
      </dsp:txBody>
      <dsp:txXfrm>
        <a:off x="5321961" y="1481791"/>
        <a:ext cx="1026467" cy="196836"/>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2368"/>
          </a:xfrm>
          <a:prstGeom prst="rect">
            <a:avLst/>
          </a:prstGeom>
        </p:spPr>
        <p:txBody>
          <a:bodyPr vert="horz" lIns="93086" tIns="46543" rIns="93086" bIns="46543" rtlCol="0"/>
          <a:lstStyle>
            <a:lvl1pPr algn="l">
              <a:defRPr sz="1200"/>
            </a:lvl1pPr>
          </a:lstStyle>
          <a:p>
            <a:endParaRPr lang="en-US" dirty="0"/>
          </a:p>
        </p:txBody>
      </p:sp>
      <p:sp>
        <p:nvSpPr>
          <p:cNvPr id="3" name="Date Placeholder 2"/>
          <p:cNvSpPr>
            <a:spLocks noGrp="1"/>
          </p:cNvSpPr>
          <p:nvPr>
            <p:ph type="dt" sz="quarter" idx="1"/>
          </p:nvPr>
        </p:nvSpPr>
        <p:spPr>
          <a:xfrm>
            <a:off x="3970938" y="1"/>
            <a:ext cx="3037840" cy="462368"/>
          </a:xfrm>
          <a:prstGeom prst="rect">
            <a:avLst/>
          </a:prstGeom>
        </p:spPr>
        <p:txBody>
          <a:bodyPr vert="horz" lIns="93086" tIns="46543" rIns="93086" bIns="46543" rtlCol="0"/>
          <a:lstStyle>
            <a:lvl1pPr algn="r">
              <a:defRPr sz="1200"/>
            </a:lvl1pPr>
          </a:lstStyle>
          <a:p>
            <a:fld id="{2F37AAF8-38D9-49FE-B65C-C2397810C37D}" type="datetimeFigureOut">
              <a:rPr lang="en-US" smtClean="0"/>
              <a:t>11/19/2012</a:t>
            </a:fld>
            <a:endParaRPr lang="en-US" dirty="0"/>
          </a:p>
        </p:txBody>
      </p:sp>
      <p:sp>
        <p:nvSpPr>
          <p:cNvPr id="4" name="Footer Placeholder 3"/>
          <p:cNvSpPr>
            <a:spLocks noGrp="1"/>
          </p:cNvSpPr>
          <p:nvPr>
            <p:ph type="ftr" sz="quarter" idx="2"/>
          </p:nvPr>
        </p:nvSpPr>
        <p:spPr>
          <a:xfrm>
            <a:off x="0" y="8772096"/>
            <a:ext cx="3037840" cy="462367"/>
          </a:xfrm>
          <a:prstGeom prst="rect">
            <a:avLst/>
          </a:prstGeom>
        </p:spPr>
        <p:txBody>
          <a:bodyPr vert="horz" lIns="93086" tIns="46543" rIns="93086" bIns="4654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096"/>
            <a:ext cx="3037840" cy="462367"/>
          </a:xfrm>
          <a:prstGeom prst="rect">
            <a:avLst/>
          </a:prstGeom>
        </p:spPr>
        <p:txBody>
          <a:bodyPr vert="horz" lIns="93086" tIns="46543" rIns="93086" bIns="46543" rtlCol="0" anchor="b"/>
          <a:lstStyle>
            <a:lvl1pPr algn="r">
              <a:defRPr sz="1200"/>
            </a:lvl1pPr>
          </a:lstStyle>
          <a:p>
            <a:fld id="{FEC96526-47E5-4EA3-9E1B-4FF8D7DC1C94}" type="slidenum">
              <a:rPr lang="en-US" smtClean="0"/>
              <a:t>‹#›</a:t>
            </a:fld>
            <a:endParaRPr lang="en-US" dirty="0"/>
          </a:p>
        </p:txBody>
      </p:sp>
    </p:spTree>
    <p:extLst>
      <p:ext uri="{BB962C8B-B14F-4D97-AF65-F5344CB8AC3E}">
        <p14:creationId xmlns:p14="http://schemas.microsoft.com/office/powerpoint/2010/main" val="1757070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2368"/>
          </a:xfrm>
          <a:prstGeom prst="rect">
            <a:avLst/>
          </a:prstGeom>
        </p:spPr>
        <p:txBody>
          <a:bodyPr vert="horz" lIns="93086" tIns="46543" rIns="93086" bIns="46543" rtlCol="0"/>
          <a:lstStyle>
            <a:lvl1pPr algn="l">
              <a:defRPr sz="1200"/>
            </a:lvl1pPr>
          </a:lstStyle>
          <a:p>
            <a:endParaRPr lang="en-US"/>
          </a:p>
        </p:txBody>
      </p:sp>
      <p:sp>
        <p:nvSpPr>
          <p:cNvPr id="3" name="Date Placeholder 2"/>
          <p:cNvSpPr>
            <a:spLocks noGrp="1"/>
          </p:cNvSpPr>
          <p:nvPr>
            <p:ph type="dt" idx="1"/>
          </p:nvPr>
        </p:nvSpPr>
        <p:spPr>
          <a:xfrm>
            <a:off x="3970938" y="1"/>
            <a:ext cx="3037840" cy="462368"/>
          </a:xfrm>
          <a:prstGeom prst="rect">
            <a:avLst/>
          </a:prstGeom>
        </p:spPr>
        <p:txBody>
          <a:bodyPr vert="horz" lIns="93086" tIns="46543" rIns="93086" bIns="46543" rtlCol="0"/>
          <a:lstStyle>
            <a:lvl1pPr algn="r">
              <a:defRPr sz="1200"/>
            </a:lvl1pPr>
          </a:lstStyle>
          <a:p>
            <a:fld id="{C55DF135-1672-419C-BF1D-495D728EE478}" type="datetimeFigureOut">
              <a:rPr lang="en-US" smtClean="0"/>
              <a:t>11/19/2012</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3086" tIns="46543" rIns="93086" bIns="46543" rtlCol="0" anchor="ctr"/>
          <a:lstStyle/>
          <a:p>
            <a:endParaRPr lang="en-US"/>
          </a:p>
        </p:txBody>
      </p:sp>
      <p:sp>
        <p:nvSpPr>
          <p:cNvPr id="5" name="Notes Placeholder 4"/>
          <p:cNvSpPr>
            <a:spLocks noGrp="1"/>
          </p:cNvSpPr>
          <p:nvPr>
            <p:ph type="body" sz="quarter" idx="3"/>
          </p:nvPr>
        </p:nvSpPr>
        <p:spPr>
          <a:xfrm>
            <a:off x="701040" y="4386854"/>
            <a:ext cx="5608320" cy="4156475"/>
          </a:xfrm>
          <a:prstGeom prst="rect">
            <a:avLst/>
          </a:prstGeom>
        </p:spPr>
        <p:txBody>
          <a:bodyPr vert="horz" lIns="93086" tIns="46543" rIns="93086" bIns="4654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096"/>
            <a:ext cx="3037840" cy="462367"/>
          </a:xfrm>
          <a:prstGeom prst="rect">
            <a:avLst/>
          </a:prstGeom>
        </p:spPr>
        <p:txBody>
          <a:bodyPr vert="horz" lIns="93086" tIns="46543" rIns="93086" bIns="46543"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096"/>
            <a:ext cx="3037840" cy="462367"/>
          </a:xfrm>
          <a:prstGeom prst="rect">
            <a:avLst/>
          </a:prstGeom>
        </p:spPr>
        <p:txBody>
          <a:bodyPr vert="horz" lIns="93086" tIns="46543" rIns="93086" bIns="46543" rtlCol="0" anchor="b"/>
          <a:lstStyle>
            <a:lvl1pPr algn="r">
              <a:defRPr sz="1200"/>
            </a:lvl1pPr>
          </a:lstStyle>
          <a:p>
            <a:fld id="{0CAA0093-5D2F-46CC-A6E9-031E97330740}" type="slidenum">
              <a:rPr lang="en-US" smtClean="0"/>
              <a:t>‹#›</a:t>
            </a:fld>
            <a:endParaRPr lang="en-US"/>
          </a:p>
        </p:txBody>
      </p:sp>
    </p:spTree>
    <p:extLst>
      <p:ext uri="{BB962C8B-B14F-4D97-AF65-F5344CB8AC3E}">
        <p14:creationId xmlns:p14="http://schemas.microsoft.com/office/powerpoint/2010/main" val="56159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AA0093-5D2F-46CC-A6E9-031E97330740}" type="slidenum">
              <a:rPr lang="en-US" smtClean="0"/>
              <a:t>6</a:t>
            </a:fld>
            <a:endParaRPr lang="en-US"/>
          </a:p>
        </p:txBody>
      </p:sp>
    </p:spTree>
    <p:extLst>
      <p:ext uri="{BB962C8B-B14F-4D97-AF65-F5344CB8AC3E}">
        <p14:creationId xmlns:p14="http://schemas.microsoft.com/office/powerpoint/2010/main" val="2087879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Help us identify college professors or</a:t>
            </a:r>
            <a:r>
              <a:rPr lang="en-US" baseline="0" dirty="0" smtClean="0"/>
              <a:t> health researchers in your church or community willing to work with our H.O.P.E. Health Initiative.</a:t>
            </a:r>
            <a:endParaRPr lang="en-US" dirty="0"/>
          </a:p>
        </p:txBody>
      </p:sp>
      <p:sp>
        <p:nvSpPr>
          <p:cNvPr id="4" name="Slide Number Placeholder 3"/>
          <p:cNvSpPr>
            <a:spLocks noGrp="1"/>
          </p:cNvSpPr>
          <p:nvPr>
            <p:ph type="sldNum" sz="quarter" idx="10"/>
          </p:nvPr>
        </p:nvSpPr>
        <p:spPr/>
        <p:txBody>
          <a:bodyPr/>
          <a:lstStyle/>
          <a:p>
            <a:fld id="{0CAA0093-5D2F-46CC-A6E9-031E97330740}" type="slidenum">
              <a:rPr lang="en-US" smtClean="0"/>
              <a:t>7</a:t>
            </a:fld>
            <a:endParaRPr lang="en-US"/>
          </a:p>
        </p:txBody>
      </p:sp>
    </p:spTree>
    <p:extLst>
      <p:ext uri="{BB962C8B-B14F-4D97-AF65-F5344CB8AC3E}">
        <p14:creationId xmlns:p14="http://schemas.microsoft.com/office/powerpoint/2010/main" val="2708226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National Health,</a:t>
            </a:r>
            <a:r>
              <a:rPr lang="en-US" baseline="0" dirty="0" smtClean="0"/>
              <a:t> Wellness, and Disease Entities area includes organizations like Boston Scientific and the American Diabetes Association. The National H.O.P.E. Network Coordinating Council is the centerpiece of our National H.O.P.E. Partnership in which we connect our efforts from the local level to the national level and vice versa. Other Relevant Organizations include groups like fraternities and sororities who have an interest in health and wellness. </a:t>
            </a:r>
            <a:r>
              <a:rPr lang="en-US" b="1" baseline="0" dirty="0" smtClean="0"/>
              <a:t>NBCUSA Certified</a:t>
            </a:r>
            <a:r>
              <a:rPr lang="en-US" baseline="0" dirty="0" smtClean="0"/>
              <a:t> </a:t>
            </a:r>
            <a:r>
              <a:rPr lang="en-US" b="1" dirty="0" smtClean="0"/>
              <a:t>Church </a:t>
            </a:r>
            <a:r>
              <a:rPr lang="en-US" b="1" dirty="0"/>
              <a:t>Health </a:t>
            </a:r>
            <a:r>
              <a:rPr lang="en-US" b="1" dirty="0" smtClean="0"/>
              <a:t>Ambassadors®.</a:t>
            </a:r>
            <a:r>
              <a:rPr lang="en-US" dirty="0" smtClean="0"/>
              <a:t> </a:t>
            </a:r>
            <a:r>
              <a:rPr lang="en-US" dirty="0"/>
              <a:t>Each church will select a person to become a certified Church Health Ambassador. These ambassadors shall coordinate church health and wellness ministries in keeping with the program of work of the National H.O.P.E. Initiative. </a:t>
            </a:r>
          </a:p>
        </p:txBody>
      </p:sp>
      <p:sp>
        <p:nvSpPr>
          <p:cNvPr id="4" name="Slide Number Placeholder 3"/>
          <p:cNvSpPr>
            <a:spLocks noGrp="1"/>
          </p:cNvSpPr>
          <p:nvPr>
            <p:ph type="sldNum" sz="quarter" idx="10"/>
          </p:nvPr>
        </p:nvSpPr>
        <p:spPr/>
        <p:txBody>
          <a:bodyPr/>
          <a:lstStyle/>
          <a:p>
            <a:fld id="{0CAA0093-5D2F-46CC-A6E9-031E97330740}" type="slidenum">
              <a:rPr lang="en-US" smtClean="0"/>
              <a:t>8</a:t>
            </a:fld>
            <a:endParaRPr lang="en-US"/>
          </a:p>
        </p:txBody>
      </p:sp>
    </p:spTree>
    <p:extLst>
      <p:ext uri="{BB962C8B-B14F-4D97-AF65-F5344CB8AC3E}">
        <p14:creationId xmlns:p14="http://schemas.microsoft.com/office/powerpoint/2010/main" val="21493705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EA0A629-4DD8-4705-92F7-A3245C1BD524}" type="datetime1">
              <a:rPr lang="en-US" smtClean="0"/>
              <a:t>11/19/2012</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A03AE91-4858-4B52-A81F-A9AFA762AB6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8058631-3ED0-4CAB-A916-65BECACDB080}" type="datetime1">
              <a:rPr lang="en-US" smtClean="0"/>
              <a:t>11/19/2012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A557514-A1F3-4B26-9E4F-353B48642490}" type="datetime1">
              <a:rPr lang="en-US" smtClean="0"/>
              <a:t>11/19/2012</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A03AE91-4858-4B52-A81F-A9AFA762AB6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03A0E7-F476-4422-89BB-8930FBAAE96C}" type="datetime1">
              <a:rPr lang="en-US" smtClean="0"/>
              <a:t>11/19/2012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CEE1A3C-D479-4653-9E38-D975622DC805}" type="datetime1">
              <a:rPr lang="en-US" smtClean="0"/>
              <a:t>11/19/2012</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6A03AE91-4858-4B52-A81F-A9AFA762AB6A}"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C9DEDE1-D1DE-4A5B-B09D-9215F1E5AE2F}" type="datetime1">
              <a:rPr lang="en-US" smtClean="0"/>
              <a:t>11/19/2012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ADA5802-5CC5-420E-B621-49F07CDB1C17}" type="datetime1">
              <a:rPr lang="en-US" smtClean="0"/>
              <a:t>11/19/2012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34FD077-56F8-40DD-9952-21930E6DC364}" type="datetime1">
              <a:rPr lang="en-US" smtClean="0"/>
              <a:t>11/19/2012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90E673B-297D-41FC-8114-98CED6664FA3}" type="datetime1">
              <a:rPr lang="en-US" smtClean="0"/>
              <a:t>11/19/2012</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BF89F5-87BC-4B7A-95B1-AB519FAB96BA}" type="datetime1">
              <a:rPr lang="en-US" smtClean="0"/>
              <a:t>11/19/2012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A03AE91-4858-4B52-A81F-A9AFA762AB6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0F01BE0A-AF02-422E-9C8E-EDE82D308E82}" type="datetime1">
              <a:rPr lang="en-US" smtClean="0"/>
              <a:t>11/19/2012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A03AE91-4858-4B52-A81F-A9AFA762AB6A}" type="slidenum">
              <a:rPr lang="en-US" smtClean="0"/>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0FE1E2B-E157-4529-B8CB-D5D26C10223C}" type="datetime1">
              <a:rPr lang="en-US" smtClean="0"/>
              <a:t>11/19/2012</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A03AE91-4858-4B52-A81F-A9AFA762AB6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ope@nationalbaptist.com" TargetMode="External"/><Relationship Id="rId2" Type="http://schemas.openxmlformats.org/officeDocument/2006/relationships/hyperlink" Target="http://www.nationalbaptist.com/"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600200"/>
            <a:ext cx="8839200" cy="2386013"/>
          </a:xfrm>
        </p:spPr>
        <p:txBody>
          <a:bodyPr/>
          <a:lstStyle/>
          <a:p>
            <a:r>
              <a:rPr lang="en-US" sz="5400" dirty="0" smtClean="0"/>
              <a:t>H.O.P.E.</a:t>
            </a:r>
            <a:br>
              <a:rPr lang="en-US" sz="5400" dirty="0" smtClean="0"/>
            </a:br>
            <a:r>
              <a:rPr lang="en-US" sz="5400" dirty="0" smtClean="0"/>
              <a:t>Health Outreach &amp; Prevention Education </a:t>
            </a:r>
            <a:endParaRPr lang="en-US" sz="5400" dirty="0"/>
          </a:p>
        </p:txBody>
      </p:sp>
      <p:sp>
        <p:nvSpPr>
          <p:cNvPr id="3" name="Subtitle 2"/>
          <p:cNvSpPr>
            <a:spLocks noGrp="1"/>
          </p:cNvSpPr>
          <p:nvPr>
            <p:ph type="subTitle" idx="1"/>
          </p:nvPr>
        </p:nvSpPr>
        <p:spPr>
          <a:xfrm>
            <a:off x="381000" y="3886200"/>
            <a:ext cx="8763000" cy="2743200"/>
          </a:xfrm>
        </p:spPr>
        <p:txBody>
          <a:bodyPr>
            <a:normAutofit/>
          </a:bodyPr>
          <a:lstStyle/>
          <a:p>
            <a:r>
              <a:rPr lang="en-US" dirty="0" smtClean="0"/>
              <a:t>National Baptist Congress of Christian of Education</a:t>
            </a:r>
          </a:p>
          <a:p>
            <a:r>
              <a:rPr lang="en-US" dirty="0" smtClean="0"/>
              <a:t>Dr. George W. Waddles, Sr., Congress President</a:t>
            </a:r>
          </a:p>
          <a:p>
            <a:r>
              <a:rPr lang="en-US" dirty="0" smtClean="0"/>
              <a:t>Dr. Elliott Cuff, Dean</a:t>
            </a:r>
          </a:p>
          <a:p>
            <a:r>
              <a:rPr lang="en-US" dirty="0" smtClean="0"/>
              <a:t>Dr. Doretha Johnson, General Secretary</a:t>
            </a:r>
          </a:p>
          <a:p>
            <a:r>
              <a:rPr lang="en-US" dirty="0" smtClean="0"/>
              <a:t>Dr. Michael O. Minor, NBCUSA National Director &amp; </a:t>
            </a:r>
            <a:br>
              <a:rPr lang="en-US" dirty="0" smtClean="0"/>
            </a:br>
            <a:r>
              <a:rPr lang="en-US" dirty="0" smtClean="0"/>
              <a:t>National H.O.P.E. Coordinator</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9975"/>
            <a:ext cx="1476375"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743200" y="152400"/>
            <a:ext cx="3505200" cy="1200329"/>
          </a:xfrm>
          <a:prstGeom prst="rect">
            <a:avLst/>
          </a:prstGeom>
          <a:noFill/>
        </p:spPr>
        <p:txBody>
          <a:bodyPr wrap="square" rtlCol="0">
            <a:spAutoFit/>
          </a:bodyPr>
          <a:lstStyle/>
          <a:p>
            <a:r>
              <a:rPr lang="en-US" dirty="0" smtClean="0">
                <a:solidFill>
                  <a:schemeClr val="bg1"/>
                </a:solidFill>
              </a:rPr>
              <a:t>Auxiliary to the National Baptist Convention, USA, Inc.</a:t>
            </a:r>
          </a:p>
          <a:p>
            <a:r>
              <a:rPr lang="en-US" dirty="0" smtClean="0">
                <a:solidFill>
                  <a:schemeClr val="bg1"/>
                </a:solidFill>
              </a:rPr>
              <a:t>Dr. Julius Scruggs, President </a:t>
            </a:r>
          </a:p>
          <a:p>
            <a:r>
              <a:rPr lang="en-US" dirty="0" smtClean="0">
                <a:solidFill>
                  <a:schemeClr val="bg1"/>
                </a:solidFill>
              </a:rPr>
              <a:t>Dr. Calvin McKinney, Secretary</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6A03AE91-4858-4B52-A81F-A9AFA762AB6A}" type="slidenum">
              <a:rPr lang="en-US" smtClean="0"/>
              <a:t>1</a:t>
            </a:fld>
            <a:endParaRPr lang="en-US" dirty="0"/>
          </a:p>
        </p:txBody>
      </p:sp>
    </p:spTree>
    <p:extLst>
      <p:ext uri="{BB962C8B-B14F-4D97-AF65-F5344CB8AC3E}">
        <p14:creationId xmlns:p14="http://schemas.microsoft.com/office/powerpoint/2010/main" val="134608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924800" cy="1143000"/>
          </a:xfrm>
        </p:spPr>
        <p:txBody>
          <a:bodyPr>
            <a:normAutofit/>
          </a:bodyPr>
          <a:lstStyle/>
          <a:p>
            <a:r>
              <a:rPr lang="en-US" sz="5400" dirty="0" smtClean="0"/>
              <a:t>H.O.P.E. Institute</a:t>
            </a:r>
            <a:endParaRPr lang="en-US" sz="5400" dirty="0"/>
          </a:p>
        </p:txBody>
      </p:sp>
      <p:sp>
        <p:nvSpPr>
          <p:cNvPr id="3" name="Content Placeholder 2"/>
          <p:cNvSpPr>
            <a:spLocks noGrp="1"/>
          </p:cNvSpPr>
          <p:nvPr>
            <p:ph idx="1"/>
          </p:nvPr>
        </p:nvSpPr>
        <p:spPr>
          <a:xfrm>
            <a:off x="228600" y="1905000"/>
            <a:ext cx="7924800" cy="4343400"/>
          </a:xfrm>
        </p:spPr>
        <p:txBody>
          <a:bodyPr>
            <a:normAutofit fontScale="92500" lnSpcReduction="10000"/>
          </a:bodyPr>
          <a:lstStyle/>
          <a:p>
            <a:r>
              <a:rPr lang="en-US" sz="3200" dirty="0"/>
              <a:t>Housed within </a:t>
            </a:r>
            <a:r>
              <a:rPr lang="en-US" sz="3200" dirty="0" smtClean="0"/>
              <a:t>our </a:t>
            </a:r>
            <a:r>
              <a:rPr lang="en-US" sz="3200" dirty="0"/>
              <a:t>existing summer NBC </a:t>
            </a:r>
            <a:r>
              <a:rPr lang="en-US" sz="3200" dirty="0" smtClean="0"/>
              <a:t>Christian Leadership School </a:t>
            </a:r>
          </a:p>
          <a:p>
            <a:r>
              <a:rPr lang="en-US" sz="3200" dirty="0" smtClean="0"/>
              <a:t>Will offer introductory, intermediate, and advanced level health ministry training</a:t>
            </a:r>
          </a:p>
          <a:p>
            <a:r>
              <a:rPr lang="en-US" sz="3200" dirty="0" smtClean="0"/>
              <a:t>Initially</a:t>
            </a:r>
            <a:r>
              <a:rPr lang="en-US" sz="3200" dirty="0"/>
              <a:t>, courses will only be offered at national and regional </a:t>
            </a:r>
            <a:r>
              <a:rPr lang="en-US" sz="3200" dirty="0" smtClean="0"/>
              <a:t>levels</a:t>
            </a:r>
          </a:p>
          <a:p>
            <a:r>
              <a:rPr lang="en-US" sz="3200" dirty="0" smtClean="0"/>
              <a:t>Will develop certification database </a:t>
            </a:r>
          </a:p>
          <a:p>
            <a:r>
              <a:rPr lang="en-US" sz="3200" dirty="0" smtClean="0"/>
              <a:t>Will </a:t>
            </a:r>
            <a:r>
              <a:rPr lang="en-US" sz="3200" dirty="0"/>
              <a:t>collaborate with our Convention’s Ushers and Nurses Auxiliary</a:t>
            </a:r>
          </a:p>
          <a:p>
            <a:endParaRPr lang="en-US" sz="3200" dirty="0" smtClean="0"/>
          </a:p>
        </p:txBody>
      </p:sp>
      <p:sp>
        <p:nvSpPr>
          <p:cNvPr id="4" name="Slide Number Placeholder 3"/>
          <p:cNvSpPr>
            <a:spLocks noGrp="1"/>
          </p:cNvSpPr>
          <p:nvPr>
            <p:ph type="sldNum" sz="quarter" idx="12"/>
          </p:nvPr>
        </p:nvSpPr>
        <p:spPr/>
        <p:txBody>
          <a:bodyPr/>
          <a:lstStyle/>
          <a:p>
            <a:fld id="{6A03AE91-4858-4B52-A81F-A9AFA762AB6A}" type="slidenum">
              <a:rPr lang="en-US" smtClean="0"/>
              <a:t>10</a:t>
            </a:fld>
            <a:endParaRPr lang="en-US" dirty="0"/>
          </a:p>
        </p:txBody>
      </p:sp>
    </p:spTree>
    <p:extLst>
      <p:ext uri="{BB962C8B-B14F-4D97-AF65-F5344CB8AC3E}">
        <p14:creationId xmlns:p14="http://schemas.microsoft.com/office/powerpoint/2010/main" val="362229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1143000"/>
          </a:xfrm>
        </p:spPr>
        <p:txBody>
          <a:bodyPr>
            <a:normAutofit fontScale="90000"/>
          </a:bodyPr>
          <a:lstStyle/>
          <a:p>
            <a:r>
              <a:rPr lang="en-US" sz="5400" dirty="0" smtClean="0"/>
              <a:t>H.O.P.E. Institute curriculum</a:t>
            </a:r>
            <a:endParaRPr lang="en-US" sz="5400" dirty="0"/>
          </a:p>
        </p:txBody>
      </p:sp>
      <p:sp>
        <p:nvSpPr>
          <p:cNvPr id="3" name="Content Placeholder 2"/>
          <p:cNvSpPr>
            <a:spLocks noGrp="1"/>
          </p:cNvSpPr>
          <p:nvPr>
            <p:ph idx="1"/>
          </p:nvPr>
        </p:nvSpPr>
        <p:spPr>
          <a:xfrm>
            <a:off x="31898" y="1676400"/>
            <a:ext cx="8273902" cy="5181600"/>
          </a:xfrm>
        </p:spPr>
        <p:txBody>
          <a:bodyPr>
            <a:normAutofit lnSpcReduction="10000"/>
          </a:bodyPr>
          <a:lstStyle/>
          <a:p>
            <a:r>
              <a:rPr lang="en-US" sz="2700" dirty="0" smtClean="0"/>
              <a:t>8 </a:t>
            </a:r>
            <a:r>
              <a:rPr lang="en-US" sz="2700" dirty="0"/>
              <a:t>hour introductory </a:t>
            </a:r>
            <a:r>
              <a:rPr lang="en-US" sz="2700" dirty="0" smtClean="0"/>
              <a:t>course </a:t>
            </a:r>
          </a:p>
          <a:p>
            <a:pPr lvl="1"/>
            <a:r>
              <a:rPr lang="en-US" sz="2400" b="1" u="sng" dirty="0" smtClean="0"/>
              <a:t>NBCUSA Certified Health Ministry Ambassador® </a:t>
            </a:r>
            <a:r>
              <a:rPr lang="en-US" sz="2400" dirty="0" smtClean="0"/>
              <a:t>designation </a:t>
            </a:r>
          </a:p>
          <a:p>
            <a:r>
              <a:rPr lang="en-US" sz="2700" dirty="0" smtClean="0"/>
              <a:t>8 hour intermediate training course: </a:t>
            </a:r>
          </a:p>
          <a:p>
            <a:pPr lvl="1"/>
            <a:r>
              <a:rPr lang="en-US" sz="2400" b="1" u="sng" dirty="0" smtClean="0"/>
              <a:t>Health </a:t>
            </a:r>
            <a:r>
              <a:rPr lang="en-US" sz="2400" b="1" u="sng" dirty="0"/>
              <a:t>Ministry </a:t>
            </a:r>
            <a:r>
              <a:rPr lang="en-US" sz="2400" b="1" u="sng" dirty="0" smtClean="0"/>
              <a:t>Advocate </a:t>
            </a:r>
            <a:r>
              <a:rPr lang="en-US" sz="2400" b="1" dirty="0" smtClean="0"/>
              <a:t>designation </a:t>
            </a:r>
          </a:p>
          <a:p>
            <a:pPr marL="274320" lvl="1" indent="-274320">
              <a:spcBef>
                <a:spcPts val="600"/>
              </a:spcBef>
              <a:buClr>
                <a:schemeClr val="tx2"/>
              </a:buClr>
              <a:buSzPct val="73000"/>
              <a:buFont typeface="Wingdings 2"/>
              <a:buChar char=""/>
            </a:pPr>
            <a:r>
              <a:rPr lang="en-US" sz="2700" dirty="0">
                <a:solidFill>
                  <a:schemeClr val="tx1"/>
                </a:solidFill>
              </a:rPr>
              <a:t>8 hour </a:t>
            </a:r>
            <a:r>
              <a:rPr lang="en-US" sz="2700" dirty="0" smtClean="0">
                <a:solidFill>
                  <a:schemeClr val="tx1"/>
                </a:solidFill>
              </a:rPr>
              <a:t>leadership </a:t>
            </a:r>
            <a:r>
              <a:rPr lang="en-US" sz="2700" dirty="0">
                <a:solidFill>
                  <a:schemeClr val="tx1"/>
                </a:solidFill>
              </a:rPr>
              <a:t>training course:</a:t>
            </a:r>
          </a:p>
          <a:p>
            <a:pPr lvl="1"/>
            <a:r>
              <a:rPr lang="en-US" sz="2400" b="1" u="sng" dirty="0"/>
              <a:t>Congregational Health </a:t>
            </a:r>
            <a:r>
              <a:rPr lang="en-US" sz="2400" b="1" u="sng" dirty="0" smtClean="0"/>
              <a:t>Leader </a:t>
            </a:r>
            <a:r>
              <a:rPr lang="en-US" sz="2400" dirty="0" smtClean="0"/>
              <a:t>designation (H.O.P.E</a:t>
            </a:r>
            <a:r>
              <a:rPr lang="en-US" sz="2400" dirty="0"/>
              <a:t>. </a:t>
            </a:r>
            <a:r>
              <a:rPr lang="en-US" sz="2400" dirty="0" smtClean="0"/>
              <a:t>Coordinators) </a:t>
            </a:r>
          </a:p>
          <a:p>
            <a:pPr marL="274320" lvl="1" indent="-274320">
              <a:spcBef>
                <a:spcPts val="600"/>
              </a:spcBef>
              <a:buClr>
                <a:schemeClr val="tx2"/>
              </a:buClr>
              <a:buSzPct val="73000"/>
              <a:buFont typeface="Wingdings 2"/>
              <a:buChar char=""/>
            </a:pPr>
            <a:r>
              <a:rPr lang="en-US" sz="2700" dirty="0" smtClean="0">
                <a:solidFill>
                  <a:schemeClr val="tx1"/>
                </a:solidFill>
              </a:rPr>
              <a:t>10 </a:t>
            </a:r>
            <a:r>
              <a:rPr lang="en-US" sz="2700" dirty="0">
                <a:solidFill>
                  <a:schemeClr val="tx1"/>
                </a:solidFill>
              </a:rPr>
              <a:t>hour advanced </a:t>
            </a:r>
            <a:r>
              <a:rPr lang="en-US" sz="2700" dirty="0" smtClean="0">
                <a:solidFill>
                  <a:schemeClr val="tx1"/>
                </a:solidFill>
              </a:rPr>
              <a:t>training course:</a:t>
            </a:r>
            <a:endParaRPr lang="en-US" sz="2700" dirty="0">
              <a:solidFill>
                <a:schemeClr val="tx1"/>
              </a:solidFill>
            </a:endParaRPr>
          </a:p>
          <a:p>
            <a:pPr lvl="1"/>
            <a:r>
              <a:rPr lang="en-US" sz="2400" b="1" u="sng" dirty="0" smtClean="0"/>
              <a:t>Community </a:t>
            </a:r>
            <a:r>
              <a:rPr lang="en-US" sz="2400" b="1" u="sng" dirty="0"/>
              <a:t>Health </a:t>
            </a:r>
            <a:r>
              <a:rPr lang="en-US" sz="2400" b="1" u="sng" dirty="0" smtClean="0"/>
              <a:t>Advocate® </a:t>
            </a:r>
            <a:r>
              <a:rPr lang="en-US" sz="2400" b="1" dirty="0" smtClean="0"/>
              <a:t>designation (non-RN’s) or  </a:t>
            </a:r>
            <a:r>
              <a:rPr lang="en-US" sz="2400" b="1" u="sng" dirty="0"/>
              <a:t>Faith Community Nurses </a:t>
            </a:r>
            <a:r>
              <a:rPr lang="en-US" sz="2400" b="1" dirty="0"/>
              <a:t>(RN’s only) </a:t>
            </a:r>
          </a:p>
          <a:p>
            <a:pPr marL="274320" lvl="1" indent="-274320">
              <a:spcBef>
                <a:spcPts val="600"/>
              </a:spcBef>
              <a:buClr>
                <a:schemeClr val="tx2"/>
              </a:buClr>
              <a:buSzPct val="73000"/>
              <a:buFont typeface="Wingdings 2"/>
              <a:buChar char=""/>
            </a:pPr>
            <a:r>
              <a:rPr lang="en-US" sz="2700" dirty="0" smtClean="0">
                <a:solidFill>
                  <a:schemeClr val="tx1"/>
                </a:solidFill>
              </a:rPr>
              <a:t>8 </a:t>
            </a:r>
            <a:r>
              <a:rPr lang="en-US" sz="2700" dirty="0">
                <a:solidFill>
                  <a:schemeClr val="tx1"/>
                </a:solidFill>
              </a:rPr>
              <a:t>hour </a:t>
            </a:r>
            <a:r>
              <a:rPr lang="en-US" sz="2700" dirty="0" smtClean="0">
                <a:solidFill>
                  <a:schemeClr val="tx1"/>
                </a:solidFill>
              </a:rPr>
              <a:t>annual continuing </a:t>
            </a:r>
            <a:r>
              <a:rPr lang="en-US" sz="2700" dirty="0">
                <a:solidFill>
                  <a:schemeClr val="tx1"/>
                </a:solidFill>
              </a:rPr>
              <a:t>education training </a:t>
            </a:r>
            <a:r>
              <a:rPr lang="en-US" sz="2700" dirty="0" smtClean="0">
                <a:solidFill>
                  <a:schemeClr val="tx1"/>
                </a:solidFill>
              </a:rPr>
              <a:t>courses</a:t>
            </a:r>
            <a:endParaRPr lang="en-US" sz="2700" dirty="0" smtClean="0"/>
          </a:p>
          <a:p>
            <a:endParaRPr lang="en-US" sz="2700" dirty="0"/>
          </a:p>
          <a:p>
            <a:pPr lvl="1"/>
            <a:endParaRPr lang="en-US" sz="2400" dirty="0"/>
          </a:p>
        </p:txBody>
      </p:sp>
      <p:sp>
        <p:nvSpPr>
          <p:cNvPr id="4" name="Slide Number Placeholder 3"/>
          <p:cNvSpPr>
            <a:spLocks noGrp="1"/>
          </p:cNvSpPr>
          <p:nvPr>
            <p:ph type="sldNum" sz="quarter" idx="12"/>
          </p:nvPr>
        </p:nvSpPr>
        <p:spPr/>
        <p:txBody>
          <a:bodyPr/>
          <a:lstStyle/>
          <a:p>
            <a:fld id="{6A03AE91-4858-4B52-A81F-A9AFA762AB6A}" type="slidenum">
              <a:rPr lang="en-US" smtClean="0"/>
              <a:t>11</a:t>
            </a:fld>
            <a:endParaRPr lang="en-US" dirty="0"/>
          </a:p>
        </p:txBody>
      </p:sp>
    </p:spTree>
    <p:extLst>
      <p:ext uri="{BB962C8B-B14F-4D97-AF65-F5344CB8AC3E}">
        <p14:creationId xmlns:p14="http://schemas.microsoft.com/office/powerpoint/2010/main" val="4039724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7924800" cy="1143000"/>
          </a:xfrm>
        </p:spPr>
        <p:txBody>
          <a:bodyPr>
            <a:normAutofit fontScale="90000"/>
          </a:bodyPr>
          <a:lstStyle/>
          <a:p>
            <a:r>
              <a:rPr lang="en-US" sz="5400" dirty="0" smtClean="0"/>
              <a:t>H.O.P.E. certified health ministry ambassador®</a:t>
            </a:r>
            <a:endParaRPr lang="en-US" sz="5400" dirty="0"/>
          </a:p>
        </p:txBody>
      </p:sp>
      <p:sp>
        <p:nvSpPr>
          <p:cNvPr id="3" name="Content Placeholder 2"/>
          <p:cNvSpPr>
            <a:spLocks noGrp="1"/>
          </p:cNvSpPr>
          <p:nvPr>
            <p:ph idx="1"/>
          </p:nvPr>
        </p:nvSpPr>
        <p:spPr>
          <a:xfrm>
            <a:off x="0" y="2028986"/>
            <a:ext cx="8273902" cy="4800600"/>
          </a:xfrm>
        </p:spPr>
        <p:txBody>
          <a:bodyPr>
            <a:normAutofit/>
          </a:bodyPr>
          <a:lstStyle/>
          <a:p>
            <a:pPr marL="0" indent="0" algn="ctr">
              <a:buNone/>
            </a:pPr>
            <a:r>
              <a:rPr lang="en-US" sz="2700" b="1" dirty="0" smtClean="0"/>
              <a:t>8 Hour Introductory Course</a:t>
            </a:r>
          </a:p>
          <a:p>
            <a:pPr marL="0" indent="0" algn="ctr">
              <a:buNone/>
            </a:pPr>
            <a:r>
              <a:rPr lang="en-US" sz="2700" b="1" dirty="0" smtClean="0"/>
              <a:t>(4 two hour modules) </a:t>
            </a:r>
          </a:p>
          <a:p>
            <a:pPr marL="514350" lvl="1" indent="-514350">
              <a:spcBef>
                <a:spcPts val="600"/>
              </a:spcBef>
              <a:buClr>
                <a:schemeClr val="tx2"/>
              </a:buClr>
              <a:buSzPct val="73000"/>
              <a:buFont typeface="+mj-lt"/>
              <a:buAutoNum type="arabicPeriod"/>
            </a:pPr>
            <a:r>
              <a:rPr lang="en-US" sz="2700" dirty="0" smtClean="0">
                <a:solidFill>
                  <a:schemeClr val="tx1"/>
                </a:solidFill>
              </a:rPr>
              <a:t>What is health ministry?</a:t>
            </a:r>
          </a:p>
          <a:p>
            <a:pPr marL="514350" lvl="1" indent="-514350">
              <a:spcBef>
                <a:spcPts val="600"/>
              </a:spcBef>
              <a:buClr>
                <a:schemeClr val="tx2"/>
              </a:buClr>
              <a:buSzPct val="73000"/>
              <a:buFont typeface="+mj-lt"/>
              <a:buAutoNum type="arabicPeriod"/>
            </a:pPr>
            <a:r>
              <a:rPr lang="en-US" sz="2700" dirty="0" smtClean="0">
                <a:solidFill>
                  <a:schemeClr val="tx1"/>
                </a:solidFill>
              </a:rPr>
              <a:t>What is the work of a congregational health ministry?</a:t>
            </a:r>
          </a:p>
          <a:p>
            <a:pPr marL="514350" lvl="1" indent="-514350">
              <a:spcBef>
                <a:spcPts val="600"/>
              </a:spcBef>
              <a:buClr>
                <a:schemeClr val="tx2"/>
              </a:buClr>
              <a:buSzPct val="73000"/>
              <a:buFont typeface="+mj-lt"/>
              <a:buAutoNum type="arabicPeriod"/>
            </a:pPr>
            <a:r>
              <a:rPr lang="en-US" sz="2700" dirty="0" smtClean="0">
                <a:solidFill>
                  <a:schemeClr val="tx1"/>
                </a:solidFill>
              </a:rPr>
              <a:t>What is needed to start a health ministry?</a:t>
            </a:r>
          </a:p>
          <a:p>
            <a:pPr marL="514350" lvl="1" indent="-514350">
              <a:spcBef>
                <a:spcPts val="600"/>
              </a:spcBef>
              <a:buClr>
                <a:schemeClr val="tx2"/>
              </a:buClr>
              <a:buSzPct val="73000"/>
              <a:buFont typeface="+mj-lt"/>
              <a:buAutoNum type="arabicPeriod"/>
            </a:pPr>
            <a:r>
              <a:rPr lang="en-US" sz="2700" dirty="0" smtClean="0">
                <a:solidFill>
                  <a:schemeClr val="tx1"/>
                </a:solidFill>
              </a:rPr>
              <a:t>How do you protect yourself and those you serve?</a:t>
            </a:r>
          </a:p>
          <a:p>
            <a:pPr marL="0" lvl="1" indent="0">
              <a:spcBef>
                <a:spcPts val="600"/>
              </a:spcBef>
              <a:buClr>
                <a:schemeClr val="tx2"/>
              </a:buClr>
              <a:buSzPct val="73000"/>
              <a:buNone/>
            </a:pPr>
            <a:r>
              <a:rPr lang="en-US" sz="1900" dirty="0"/>
              <a:t>This curriculum is </a:t>
            </a:r>
            <a:r>
              <a:rPr lang="en-US" sz="1900" dirty="0" smtClean="0"/>
              <a:t>based upon paradigms advanced by the </a:t>
            </a:r>
            <a:r>
              <a:rPr lang="en-US" sz="1900" dirty="0"/>
              <a:t>International Parish Nurse Resource Center. © 2011 International Parish Nurse Resource Center. </a:t>
            </a:r>
            <a:endParaRPr lang="en-US" sz="2700" dirty="0" smtClean="0"/>
          </a:p>
          <a:p>
            <a:endParaRPr lang="en-US" sz="2700" dirty="0"/>
          </a:p>
          <a:p>
            <a:pPr lvl="1"/>
            <a:endParaRPr lang="en-US" sz="2400" dirty="0"/>
          </a:p>
        </p:txBody>
      </p:sp>
      <p:sp>
        <p:nvSpPr>
          <p:cNvPr id="4" name="Slide Number Placeholder 3"/>
          <p:cNvSpPr>
            <a:spLocks noGrp="1"/>
          </p:cNvSpPr>
          <p:nvPr>
            <p:ph type="sldNum" sz="quarter" idx="12"/>
          </p:nvPr>
        </p:nvSpPr>
        <p:spPr/>
        <p:txBody>
          <a:bodyPr/>
          <a:lstStyle/>
          <a:p>
            <a:fld id="{6A03AE91-4858-4B52-A81F-A9AFA762AB6A}" type="slidenum">
              <a:rPr lang="en-US" smtClean="0"/>
              <a:t>12</a:t>
            </a:fld>
            <a:endParaRPr lang="en-US" dirty="0"/>
          </a:p>
        </p:txBody>
      </p:sp>
    </p:spTree>
    <p:extLst>
      <p:ext uri="{BB962C8B-B14F-4D97-AF65-F5344CB8AC3E}">
        <p14:creationId xmlns:p14="http://schemas.microsoft.com/office/powerpoint/2010/main" val="921947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1143000"/>
          </a:xfrm>
        </p:spPr>
        <p:txBody>
          <a:bodyPr>
            <a:normAutofit fontScale="90000"/>
          </a:bodyPr>
          <a:lstStyle/>
          <a:p>
            <a:r>
              <a:rPr lang="en-US" sz="5400" dirty="0" smtClean="0"/>
              <a:t>H.O.P.E. Commitment Form</a:t>
            </a:r>
            <a:endParaRPr lang="en-US" sz="5400" dirty="0"/>
          </a:p>
        </p:txBody>
      </p:sp>
      <p:sp>
        <p:nvSpPr>
          <p:cNvPr id="3" name="Slide Number Placeholder 2"/>
          <p:cNvSpPr>
            <a:spLocks noGrp="1"/>
          </p:cNvSpPr>
          <p:nvPr>
            <p:ph type="sldNum" sz="quarter" idx="12"/>
          </p:nvPr>
        </p:nvSpPr>
        <p:spPr/>
        <p:txBody>
          <a:bodyPr/>
          <a:lstStyle/>
          <a:p>
            <a:fld id="{6A03AE91-4858-4B52-A81F-A9AFA762AB6A}" type="slidenum">
              <a:rPr lang="en-US" smtClean="0"/>
              <a:t>13</a:t>
            </a:fld>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64003"/>
            <a:ext cx="3414712" cy="4680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878" y="1679539"/>
            <a:ext cx="3776662" cy="4838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61088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1143000"/>
          </a:xfrm>
        </p:spPr>
        <p:txBody>
          <a:bodyPr>
            <a:normAutofit fontScale="90000"/>
          </a:bodyPr>
          <a:lstStyle/>
          <a:p>
            <a:r>
              <a:rPr lang="en-US" sz="5400" dirty="0" smtClean="0"/>
              <a:t>H.O.P.E.: Other initiatives</a:t>
            </a:r>
            <a:endParaRPr lang="en-US" sz="5400" dirty="0"/>
          </a:p>
        </p:txBody>
      </p:sp>
      <p:sp>
        <p:nvSpPr>
          <p:cNvPr id="3" name="Content Placeholder 2"/>
          <p:cNvSpPr>
            <a:spLocks noGrp="1"/>
          </p:cNvSpPr>
          <p:nvPr>
            <p:ph idx="1"/>
          </p:nvPr>
        </p:nvSpPr>
        <p:spPr>
          <a:xfrm>
            <a:off x="31898" y="1676400"/>
            <a:ext cx="8273902" cy="5181600"/>
          </a:xfrm>
        </p:spPr>
        <p:txBody>
          <a:bodyPr>
            <a:normAutofit/>
          </a:bodyPr>
          <a:lstStyle/>
          <a:p>
            <a:r>
              <a:rPr lang="en-US" sz="2700" u="sng" dirty="0" smtClean="0"/>
              <a:t>First Ladies for the First Lady </a:t>
            </a:r>
            <a:r>
              <a:rPr lang="en-US" sz="2700" dirty="0" smtClean="0"/>
              <a:t>– identifying local church first ladies as advocates for Let’s Move</a:t>
            </a:r>
          </a:p>
          <a:p>
            <a:r>
              <a:rPr lang="en-US" sz="2700" u="sng" dirty="0" smtClean="0"/>
              <a:t>Certified (Church) Health Campus </a:t>
            </a:r>
            <a:r>
              <a:rPr lang="en-US" sz="2700" dirty="0" smtClean="0"/>
              <a:t>– </a:t>
            </a:r>
            <a:r>
              <a:rPr lang="en-US" sz="2700" dirty="0"/>
              <a:t>certifying church facilities, grounds, and </a:t>
            </a:r>
            <a:r>
              <a:rPr lang="en-US" sz="2700" dirty="0" smtClean="0"/>
              <a:t>ministries as “pro-” health and wellness </a:t>
            </a:r>
          </a:p>
          <a:p>
            <a:r>
              <a:rPr lang="en-US" sz="2700" u="sng" dirty="0" smtClean="0">
                <a:solidFill>
                  <a:schemeClr val="tx1"/>
                </a:solidFill>
              </a:rPr>
              <a:t>Make the First Five Count® </a:t>
            </a:r>
            <a:r>
              <a:rPr lang="en-US" sz="2700" dirty="0" smtClean="0">
                <a:solidFill>
                  <a:schemeClr val="tx1"/>
                </a:solidFill>
              </a:rPr>
              <a:t>- partnering with Easter Seals’ children’s health initiative</a:t>
            </a:r>
            <a:endParaRPr lang="en-US" sz="2700" dirty="0" smtClean="0"/>
          </a:p>
          <a:p>
            <a:endParaRPr lang="en-US" sz="2700" dirty="0"/>
          </a:p>
          <a:p>
            <a:pPr lvl="1"/>
            <a:endParaRPr lang="en-US" sz="2400" dirty="0"/>
          </a:p>
        </p:txBody>
      </p:sp>
      <p:sp>
        <p:nvSpPr>
          <p:cNvPr id="4" name="Slide Number Placeholder 3"/>
          <p:cNvSpPr>
            <a:spLocks noGrp="1"/>
          </p:cNvSpPr>
          <p:nvPr>
            <p:ph type="sldNum" sz="quarter" idx="12"/>
          </p:nvPr>
        </p:nvSpPr>
        <p:spPr/>
        <p:txBody>
          <a:bodyPr/>
          <a:lstStyle/>
          <a:p>
            <a:fld id="{6A03AE91-4858-4B52-A81F-A9AFA762AB6A}" type="slidenum">
              <a:rPr lang="en-US" smtClean="0"/>
              <a:t>14</a:t>
            </a:fld>
            <a:endParaRPr lang="en-US" dirty="0"/>
          </a:p>
        </p:txBody>
      </p:sp>
    </p:spTree>
    <p:extLst>
      <p:ext uri="{BB962C8B-B14F-4D97-AF65-F5344CB8AC3E}">
        <p14:creationId xmlns:p14="http://schemas.microsoft.com/office/powerpoint/2010/main" val="921947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H.O.P.E. 2012</a:t>
            </a:r>
            <a:endParaRPr lang="en-US" sz="5400" dirty="0"/>
          </a:p>
        </p:txBody>
      </p:sp>
      <p:sp>
        <p:nvSpPr>
          <p:cNvPr id="3" name="Content Placeholder 2"/>
          <p:cNvSpPr>
            <a:spLocks noGrp="1"/>
          </p:cNvSpPr>
          <p:nvPr>
            <p:ph idx="1"/>
          </p:nvPr>
        </p:nvSpPr>
        <p:spPr>
          <a:xfrm>
            <a:off x="152400" y="1600200"/>
            <a:ext cx="8001000" cy="4876800"/>
          </a:xfrm>
        </p:spPr>
        <p:txBody>
          <a:bodyPr>
            <a:normAutofit/>
          </a:bodyPr>
          <a:lstStyle/>
          <a:p>
            <a:r>
              <a:rPr lang="en-US" sz="4000" dirty="0" smtClean="0"/>
              <a:t>For more information, </a:t>
            </a:r>
            <a:r>
              <a:rPr lang="en-US" sz="4000" dirty="0"/>
              <a:t>go to</a:t>
            </a:r>
            <a:br>
              <a:rPr lang="en-US" sz="4000" dirty="0"/>
            </a:br>
            <a:r>
              <a:rPr lang="en-US" sz="4000" dirty="0" smtClean="0">
                <a:hlinkClick r:id="rId2"/>
              </a:rPr>
              <a:t>www.nationalbaptist.com</a:t>
            </a:r>
            <a:r>
              <a:rPr lang="en-US" sz="4000" dirty="0" smtClean="0"/>
              <a:t> or </a:t>
            </a:r>
            <a:r>
              <a:rPr lang="en-US" sz="4000" dirty="0"/>
              <a:t>e-mail </a:t>
            </a:r>
            <a:r>
              <a:rPr lang="en-US" sz="4000" u="sng" dirty="0" smtClean="0">
                <a:hlinkClick r:id="rId3"/>
              </a:rPr>
              <a:t>hope@nationalbaptist.com</a:t>
            </a:r>
            <a:r>
              <a:rPr lang="en-US" sz="4000" u="sng" dirty="0" smtClean="0"/>
              <a:t> </a:t>
            </a:r>
            <a:r>
              <a:rPr lang="en-US" sz="4000" dirty="0" smtClean="0"/>
              <a:t>  </a:t>
            </a:r>
          </a:p>
          <a:p>
            <a:r>
              <a:rPr lang="en-US" sz="4000" dirty="0" smtClean="0"/>
              <a:t>H.O.P.E. Week 2012: St. Louis June 17-22, 2012</a:t>
            </a:r>
          </a:p>
          <a:p>
            <a:r>
              <a:rPr lang="en-US" sz="4000" dirty="0" smtClean="0"/>
              <a:t>H.O.P.E. Conference 2012: Atlanta September 4-6, 2012</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9039" y="0"/>
            <a:ext cx="1706389" cy="1714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6A03AE91-4858-4B52-A81F-A9AFA762AB6A}" type="slidenum">
              <a:rPr lang="en-US" smtClean="0"/>
              <a:t>15</a:t>
            </a:fld>
            <a:endParaRPr lang="en-US" dirty="0"/>
          </a:p>
        </p:txBody>
      </p:sp>
    </p:spTree>
    <p:extLst>
      <p:ext uri="{BB962C8B-B14F-4D97-AF65-F5344CB8AC3E}">
        <p14:creationId xmlns:p14="http://schemas.microsoft.com/office/powerpoint/2010/main" val="3074290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What Is H.O.P.E.?</a:t>
            </a:r>
            <a:endParaRPr lang="en-US" sz="5400" dirty="0"/>
          </a:p>
        </p:txBody>
      </p:sp>
      <p:sp>
        <p:nvSpPr>
          <p:cNvPr id="3" name="Content Placeholder 2"/>
          <p:cNvSpPr>
            <a:spLocks noGrp="1"/>
          </p:cNvSpPr>
          <p:nvPr>
            <p:ph idx="1"/>
          </p:nvPr>
        </p:nvSpPr>
        <p:spPr/>
        <p:txBody>
          <a:bodyPr>
            <a:normAutofit lnSpcReduction="10000"/>
          </a:bodyPr>
          <a:lstStyle/>
          <a:p>
            <a:pPr marL="0" indent="0">
              <a:buNone/>
            </a:pPr>
            <a:r>
              <a:rPr lang="en-US" sz="3600" dirty="0"/>
              <a:t>The </a:t>
            </a:r>
            <a:r>
              <a:rPr lang="en-US" sz="3600" b="1" dirty="0"/>
              <a:t>National Baptist Congress Health Outreach and Prevention Education (H.O.P.E.) Initiative</a:t>
            </a:r>
            <a:r>
              <a:rPr lang="en-US" sz="3600" dirty="0"/>
              <a:t> is a collaborative effort of National Baptist churches, medical professionals, and health related organizations committed to health outreach and prevention education (H.O.P.E</a:t>
            </a:r>
            <a:r>
              <a:rPr lang="en-US" sz="3600" dirty="0" smtClean="0"/>
              <a:t>.).</a:t>
            </a:r>
            <a:endParaRPr lang="en-US" sz="3600" dirty="0"/>
          </a:p>
        </p:txBody>
      </p:sp>
      <p:sp>
        <p:nvSpPr>
          <p:cNvPr id="4" name="Slide Number Placeholder 3"/>
          <p:cNvSpPr>
            <a:spLocks noGrp="1"/>
          </p:cNvSpPr>
          <p:nvPr>
            <p:ph type="sldNum" sz="quarter" idx="12"/>
          </p:nvPr>
        </p:nvSpPr>
        <p:spPr/>
        <p:txBody>
          <a:bodyPr/>
          <a:lstStyle/>
          <a:p>
            <a:fld id="{6A03AE91-4858-4B52-A81F-A9AFA762AB6A}" type="slidenum">
              <a:rPr lang="en-US" smtClean="0"/>
              <a:t>2</a:t>
            </a:fld>
            <a:endParaRPr lang="en-US" dirty="0"/>
          </a:p>
        </p:txBody>
      </p:sp>
    </p:spTree>
    <p:extLst>
      <p:ext uri="{BB962C8B-B14F-4D97-AF65-F5344CB8AC3E}">
        <p14:creationId xmlns:p14="http://schemas.microsoft.com/office/powerpoint/2010/main" val="101526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239000" cy="853440"/>
          </a:xfrm>
        </p:spPr>
        <p:txBody>
          <a:bodyPr/>
          <a:lstStyle/>
          <a:p>
            <a:r>
              <a:rPr lang="en-US" sz="5400" dirty="0" smtClean="0"/>
              <a:t>H.O.P.E. Vision</a:t>
            </a:r>
            <a:endParaRPr lang="en-US" sz="5400" dirty="0"/>
          </a:p>
        </p:txBody>
      </p:sp>
      <p:sp>
        <p:nvSpPr>
          <p:cNvPr id="3" name="Content Placeholder 2"/>
          <p:cNvSpPr>
            <a:spLocks noGrp="1"/>
          </p:cNvSpPr>
          <p:nvPr>
            <p:ph idx="1"/>
          </p:nvPr>
        </p:nvSpPr>
        <p:spPr>
          <a:xfrm>
            <a:off x="304800" y="1371600"/>
            <a:ext cx="7910623" cy="4876800"/>
          </a:xfrm>
        </p:spPr>
        <p:txBody>
          <a:bodyPr>
            <a:normAutofit/>
          </a:bodyPr>
          <a:lstStyle/>
          <a:p>
            <a:pPr marL="0" indent="0">
              <a:buNone/>
            </a:pPr>
            <a:r>
              <a:rPr lang="en-US" sz="4000" dirty="0" smtClean="0"/>
              <a:t>We </a:t>
            </a:r>
            <a:r>
              <a:rPr lang="en-US" sz="4000" dirty="0"/>
              <a:t>see a day when </a:t>
            </a:r>
            <a:r>
              <a:rPr lang="en-US" sz="4000" b="1" u="sng" dirty="0"/>
              <a:t>all</a:t>
            </a:r>
            <a:r>
              <a:rPr lang="en-US" sz="4000" dirty="0"/>
              <a:t> National Baptist churches will have vibrant health and wellness ministries resulting in members being good stewards of their health and wellness. </a:t>
            </a:r>
          </a:p>
          <a:p>
            <a:endParaRPr lang="en-US" dirty="0"/>
          </a:p>
        </p:txBody>
      </p:sp>
      <p:sp>
        <p:nvSpPr>
          <p:cNvPr id="4" name="Slide Number Placeholder 3"/>
          <p:cNvSpPr>
            <a:spLocks noGrp="1"/>
          </p:cNvSpPr>
          <p:nvPr>
            <p:ph type="sldNum" sz="quarter" idx="12"/>
          </p:nvPr>
        </p:nvSpPr>
        <p:spPr/>
        <p:txBody>
          <a:bodyPr/>
          <a:lstStyle/>
          <a:p>
            <a:fld id="{6A03AE91-4858-4B52-A81F-A9AFA762AB6A}" type="slidenum">
              <a:rPr lang="en-US" smtClean="0"/>
              <a:t>3</a:t>
            </a:fld>
            <a:endParaRPr lang="en-US" dirty="0"/>
          </a:p>
        </p:txBody>
      </p:sp>
    </p:spTree>
    <p:extLst>
      <p:ext uri="{BB962C8B-B14F-4D97-AF65-F5344CB8AC3E}">
        <p14:creationId xmlns:p14="http://schemas.microsoft.com/office/powerpoint/2010/main" val="604739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239000" cy="853440"/>
          </a:xfrm>
        </p:spPr>
        <p:txBody>
          <a:bodyPr/>
          <a:lstStyle/>
          <a:p>
            <a:r>
              <a:rPr lang="en-US" sz="5400" dirty="0" smtClean="0"/>
              <a:t>H.O.P.E. Challenge</a:t>
            </a:r>
            <a:endParaRPr lang="en-US" sz="5400" dirty="0"/>
          </a:p>
        </p:txBody>
      </p:sp>
      <p:sp>
        <p:nvSpPr>
          <p:cNvPr id="3" name="Content Placeholder 2"/>
          <p:cNvSpPr>
            <a:spLocks noGrp="1"/>
          </p:cNvSpPr>
          <p:nvPr>
            <p:ph idx="1"/>
          </p:nvPr>
        </p:nvSpPr>
        <p:spPr>
          <a:xfrm>
            <a:off x="304800" y="1371600"/>
            <a:ext cx="7910623" cy="4876800"/>
          </a:xfrm>
        </p:spPr>
        <p:txBody>
          <a:bodyPr>
            <a:normAutofit/>
          </a:bodyPr>
          <a:lstStyle/>
          <a:p>
            <a:pPr marL="0" indent="0">
              <a:buNone/>
            </a:pPr>
            <a:r>
              <a:rPr lang="en-US" sz="6000" dirty="0" smtClean="0"/>
              <a:t>We want to make the NBCUSA the healthiest major denomination in America over the next ten years.</a:t>
            </a:r>
            <a:endParaRPr lang="en-US" sz="6000" dirty="0"/>
          </a:p>
          <a:p>
            <a:endParaRPr lang="en-US" dirty="0"/>
          </a:p>
        </p:txBody>
      </p:sp>
      <p:sp>
        <p:nvSpPr>
          <p:cNvPr id="4" name="Slide Number Placeholder 3"/>
          <p:cNvSpPr>
            <a:spLocks noGrp="1"/>
          </p:cNvSpPr>
          <p:nvPr>
            <p:ph type="sldNum" sz="quarter" idx="12"/>
          </p:nvPr>
        </p:nvSpPr>
        <p:spPr/>
        <p:txBody>
          <a:bodyPr/>
          <a:lstStyle/>
          <a:p>
            <a:fld id="{6A03AE91-4858-4B52-A81F-A9AFA762AB6A}" type="slidenum">
              <a:rPr lang="en-US" smtClean="0"/>
              <a:t>4</a:t>
            </a:fld>
            <a:endParaRPr lang="en-US" dirty="0"/>
          </a:p>
        </p:txBody>
      </p:sp>
    </p:spTree>
    <p:extLst>
      <p:ext uri="{BB962C8B-B14F-4D97-AF65-F5344CB8AC3E}">
        <p14:creationId xmlns:p14="http://schemas.microsoft.com/office/powerpoint/2010/main" val="728340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sz="5400" dirty="0" smtClean="0"/>
              <a:t>H.O.P.E. Mission</a:t>
            </a:r>
            <a:endParaRPr lang="en-US" sz="5400" dirty="0"/>
          </a:p>
        </p:txBody>
      </p:sp>
      <p:sp>
        <p:nvSpPr>
          <p:cNvPr id="3" name="Content Placeholder 2"/>
          <p:cNvSpPr>
            <a:spLocks noGrp="1"/>
          </p:cNvSpPr>
          <p:nvPr>
            <p:ph idx="1"/>
          </p:nvPr>
        </p:nvSpPr>
        <p:spPr>
          <a:xfrm>
            <a:off x="228600" y="1219200"/>
            <a:ext cx="7848600" cy="5257800"/>
          </a:xfrm>
        </p:spPr>
        <p:txBody>
          <a:bodyPr>
            <a:normAutofit fontScale="92500" lnSpcReduction="20000"/>
          </a:bodyPr>
          <a:lstStyle/>
          <a:p>
            <a:pPr marL="0" indent="0">
              <a:buNone/>
            </a:pPr>
            <a:r>
              <a:rPr lang="en-US" sz="4000" dirty="0" smtClean="0"/>
              <a:t>We </a:t>
            </a:r>
            <a:r>
              <a:rPr lang="en-US" sz="4000" dirty="0"/>
              <a:t>will achieve this vision by reaching out across the depth and breadth of our denomination to educate and inspire our fellow National Baptists to commit to healthier lifestyles through:</a:t>
            </a:r>
          </a:p>
          <a:p>
            <a:pPr lvl="1"/>
            <a:r>
              <a:rPr lang="en-US" sz="4000" dirty="0"/>
              <a:t>a. health and wellness </a:t>
            </a:r>
            <a:r>
              <a:rPr lang="en-US" sz="4000" dirty="0" smtClean="0"/>
              <a:t>education; </a:t>
            </a:r>
            <a:endParaRPr lang="en-US" sz="4000" dirty="0"/>
          </a:p>
          <a:p>
            <a:pPr lvl="1"/>
            <a:r>
              <a:rPr lang="en-US" sz="4000" dirty="0"/>
              <a:t>b. referral sources and collateral </a:t>
            </a:r>
            <a:r>
              <a:rPr lang="en-US" sz="4000" dirty="0" smtClean="0"/>
              <a:t>material; </a:t>
            </a:r>
            <a:r>
              <a:rPr lang="en-US" sz="4000" dirty="0"/>
              <a:t>and </a:t>
            </a:r>
          </a:p>
          <a:p>
            <a:pPr lvl="1"/>
            <a:r>
              <a:rPr lang="en-US" sz="4000" dirty="0"/>
              <a:t>c. facilitators and resource persons. </a:t>
            </a:r>
          </a:p>
          <a:p>
            <a:endParaRPr lang="en-US" dirty="0"/>
          </a:p>
        </p:txBody>
      </p:sp>
      <p:sp>
        <p:nvSpPr>
          <p:cNvPr id="4" name="Slide Number Placeholder 3"/>
          <p:cNvSpPr>
            <a:spLocks noGrp="1"/>
          </p:cNvSpPr>
          <p:nvPr>
            <p:ph type="sldNum" sz="quarter" idx="12"/>
          </p:nvPr>
        </p:nvSpPr>
        <p:spPr/>
        <p:txBody>
          <a:bodyPr/>
          <a:lstStyle/>
          <a:p>
            <a:fld id="{6A03AE91-4858-4B52-A81F-A9AFA762AB6A}" type="slidenum">
              <a:rPr lang="en-US" smtClean="0"/>
              <a:t>5</a:t>
            </a:fld>
            <a:endParaRPr lang="en-US" dirty="0"/>
          </a:p>
        </p:txBody>
      </p:sp>
    </p:spTree>
    <p:extLst>
      <p:ext uri="{BB962C8B-B14F-4D97-AF65-F5344CB8AC3E}">
        <p14:creationId xmlns:p14="http://schemas.microsoft.com/office/powerpoint/2010/main" val="3251765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792162"/>
          </a:xfrm>
        </p:spPr>
        <p:txBody>
          <a:bodyPr>
            <a:noAutofit/>
          </a:bodyPr>
          <a:lstStyle/>
          <a:p>
            <a:r>
              <a:rPr lang="en-US" sz="4400" dirty="0" smtClean="0"/>
              <a:t>H.O.P.E. Organizational Chart</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9134847"/>
              </p:ext>
            </p:extLst>
          </p:nvPr>
        </p:nvGraphicFramePr>
        <p:xfrm>
          <a:off x="457200" y="914400"/>
          <a:ext cx="8229600" cy="5592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A03AE91-4858-4B52-A81F-A9AFA762AB6A}" type="slidenum">
              <a:rPr lang="en-US" smtClean="0"/>
              <a:t>6</a:t>
            </a:fld>
            <a:endParaRPr lang="en-US" dirty="0"/>
          </a:p>
        </p:txBody>
      </p:sp>
    </p:spTree>
    <p:extLst>
      <p:ext uri="{BB962C8B-B14F-4D97-AF65-F5344CB8AC3E}">
        <p14:creationId xmlns:p14="http://schemas.microsoft.com/office/powerpoint/2010/main" val="24666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924800" cy="1143000"/>
          </a:xfrm>
        </p:spPr>
        <p:txBody>
          <a:bodyPr>
            <a:normAutofit/>
          </a:bodyPr>
          <a:lstStyle/>
          <a:p>
            <a:r>
              <a:rPr lang="en-US" sz="5400" dirty="0" smtClean="0"/>
              <a:t>H.O.P.E. Research</a:t>
            </a:r>
            <a:endParaRPr lang="en-US" sz="5400" dirty="0"/>
          </a:p>
        </p:txBody>
      </p:sp>
      <p:sp>
        <p:nvSpPr>
          <p:cNvPr id="3" name="Content Placeholder 2"/>
          <p:cNvSpPr>
            <a:spLocks noGrp="1"/>
          </p:cNvSpPr>
          <p:nvPr>
            <p:ph idx="1"/>
          </p:nvPr>
        </p:nvSpPr>
        <p:spPr>
          <a:xfrm>
            <a:off x="228600" y="1828800"/>
            <a:ext cx="7924800" cy="4114800"/>
          </a:xfrm>
        </p:spPr>
        <p:txBody>
          <a:bodyPr>
            <a:noAutofit/>
          </a:bodyPr>
          <a:lstStyle/>
          <a:p>
            <a:pPr marL="0" indent="0">
              <a:buNone/>
            </a:pPr>
            <a:r>
              <a:rPr lang="en-US" sz="2800" dirty="0" smtClean="0"/>
              <a:t>Working </a:t>
            </a:r>
            <a:r>
              <a:rPr lang="en-US" sz="2800" dirty="0"/>
              <a:t>group of academicians and health and wellness </a:t>
            </a:r>
            <a:r>
              <a:rPr lang="en-US" sz="2800" dirty="0" smtClean="0"/>
              <a:t>researchers</a:t>
            </a:r>
          </a:p>
          <a:p>
            <a:pPr lvl="1"/>
            <a:r>
              <a:rPr lang="en-US" sz="2800" dirty="0" smtClean="0"/>
              <a:t>Identify </a:t>
            </a:r>
            <a:r>
              <a:rPr lang="en-US" sz="2800" dirty="0"/>
              <a:t>potential research areas </a:t>
            </a:r>
            <a:endParaRPr lang="en-US" sz="2800" dirty="0" smtClean="0"/>
          </a:p>
          <a:p>
            <a:pPr lvl="1"/>
            <a:r>
              <a:rPr lang="en-US" sz="2800" dirty="0"/>
              <a:t>Develop and analyze the results of the National Baptist Congress Health and Wellness Survey</a:t>
            </a:r>
          </a:p>
          <a:p>
            <a:pPr lvl="1"/>
            <a:r>
              <a:rPr lang="en-US" sz="2800" dirty="0" smtClean="0"/>
              <a:t>Identify governmental</a:t>
            </a:r>
            <a:r>
              <a:rPr lang="en-US" sz="2800" dirty="0"/>
              <a:t>, foundation, and corporate funding and other </a:t>
            </a:r>
            <a:r>
              <a:rPr lang="en-US" sz="2800" dirty="0" smtClean="0"/>
              <a:t>resources</a:t>
            </a:r>
          </a:p>
          <a:p>
            <a:pPr lvl="1"/>
            <a:r>
              <a:rPr lang="en-US" sz="2800" dirty="0" smtClean="0"/>
              <a:t>Prepare </a:t>
            </a:r>
            <a:r>
              <a:rPr lang="en-US" sz="2800" dirty="0"/>
              <a:t>an annual report of activities </a:t>
            </a:r>
          </a:p>
          <a:p>
            <a:pPr lvl="1"/>
            <a:endParaRPr lang="en-US" sz="2800" dirty="0"/>
          </a:p>
        </p:txBody>
      </p:sp>
      <p:sp>
        <p:nvSpPr>
          <p:cNvPr id="4" name="Slide Number Placeholder 3"/>
          <p:cNvSpPr>
            <a:spLocks noGrp="1"/>
          </p:cNvSpPr>
          <p:nvPr>
            <p:ph type="sldNum" sz="quarter" idx="12"/>
          </p:nvPr>
        </p:nvSpPr>
        <p:spPr/>
        <p:txBody>
          <a:bodyPr/>
          <a:lstStyle/>
          <a:p>
            <a:fld id="{6A03AE91-4858-4B52-A81F-A9AFA762AB6A}" type="slidenum">
              <a:rPr lang="en-US" smtClean="0"/>
              <a:t>7</a:t>
            </a:fld>
            <a:endParaRPr lang="en-US" dirty="0"/>
          </a:p>
        </p:txBody>
      </p:sp>
    </p:spTree>
    <p:extLst>
      <p:ext uri="{BB962C8B-B14F-4D97-AF65-F5344CB8AC3E}">
        <p14:creationId xmlns:p14="http://schemas.microsoft.com/office/powerpoint/2010/main" val="3403569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8229600" cy="868362"/>
          </a:xfrm>
        </p:spPr>
        <p:txBody>
          <a:bodyPr>
            <a:normAutofit/>
          </a:bodyPr>
          <a:lstStyle/>
          <a:p>
            <a:r>
              <a:rPr lang="en-US" sz="4400" dirty="0" smtClean="0"/>
              <a:t>H.O.P.E. Partnerships</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651707"/>
              </p:ext>
            </p:extLst>
          </p:nvPr>
        </p:nvGraphicFramePr>
        <p:xfrm>
          <a:off x="304800" y="1143000"/>
          <a:ext cx="8382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A03AE91-4858-4B52-A81F-A9AFA762AB6A}" type="slidenum">
              <a:rPr lang="en-US" smtClean="0"/>
              <a:t>8</a:t>
            </a:fld>
            <a:endParaRPr lang="en-US" dirty="0"/>
          </a:p>
        </p:txBody>
      </p:sp>
    </p:spTree>
    <p:extLst>
      <p:ext uri="{BB962C8B-B14F-4D97-AF65-F5344CB8AC3E}">
        <p14:creationId xmlns:p14="http://schemas.microsoft.com/office/powerpoint/2010/main" val="178273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3" y="76200"/>
            <a:ext cx="8763000" cy="762000"/>
          </a:xfrm>
        </p:spPr>
        <p:txBody>
          <a:bodyPr>
            <a:normAutofit fontScale="90000"/>
          </a:bodyPr>
          <a:lstStyle/>
          <a:p>
            <a:r>
              <a:rPr lang="en-US" sz="5400" dirty="0" smtClean="0"/>
              <a:t>H.O.P.E. National Partners</a:t>
            </a:r>
            <a:endParaRPr lang="en-US" sz="5400" dirty="0"/>
          </a:p>
        </p:txBody>
      </p:sp>
      <p:sp>
        <p:nvSpPr>
          <p:cNvPr id="3" name="Content Placeholder 2"/>
          <p:cNvSpPr>
            <a:spLocks noGrp="1"/>
          </p:cNvSpPr>
          <p:nvPr>
            <p:ph sz="quarter" idx="4294967295"/>
          </p:nvPr>
        </p:nvSpPr>
        <p:spPr>
          <a:xfrm>
            <a:off x="76200" y="762000"/>
            <a:ext cx="8534400" cy="5943600"/>
          </a:xfrm>
          <a:prstGeom prst="rect">
            <a:avLst/>
          </a:prstGeom>
        </p:spPr>
        <p:txBody>
          <a:bodyPr>
            <a:normAutofit fontScale="25000" lnSpcReduction="20000"/>
          </a:bodyPr>
          <a:lstStyle/>
          <a:p>
            <a:pPr marL="0" indent="0">
              <a:buNone/>
            </a:pPr>
            <a:r>
              <a:rPr lang="en-US" sz="8800" u="sng" dirty="0" smtClean="0"/>
              <a:t>Partnership Agreements Completed </a:t>
            </a:r>
          </a:p>
          <a:p>
            <a:r>
              <a:rPr lang="en-US" sz="8800" dirty="0" smtClean="0"/>
              <a:t>American </a:t>
            </a:r>
            <a:r>
              <a:rPr lang="en-US" sz="8800" dirty="0"/>
              <a:t>Diabetes Association</a:t>
            </a:r>
          </a:p>
          <a:p>
            <a:r>
              <a:rPr lang="en-US" sz="8800" dirty="0"/>
              <a:t>American Heart </a:t>
            </a:r>
            <a:r>
              <a:rPr lang="en-US" sz="8800" dirty="0" smtClean="0"/>
              <a:t>Association/American Stroke Association </a:t>
            </a:r>
            <a:endParaRPr lang="en-US" sz="8800" dirty="0"/>
          </a:p>
          <a:p>
            <a:r>
              <a:rPr lang="en-US" sz="8800" dirty="0"/>
              <a:t>American Kidney </a:t>
            </a:r>
            <a:r>
              <a:rPr lang="en-US" sz="8800" dirty="0" smtClean="0"/>
              <a:t>Fund</a:t>
            </a:r>
          </a:p>
          <a:p>
            <a:r>
              <a:rPr lang="en-US" sz="8800" dirty="0" smtClean="0"/>
              <a:t>Appliance Therapy Group</a:t>
            </a:r>
          </a:p>
          <a:p>
            <a:r>
              <a:rPr lang="en-US" sz="8800" dirty="0" smtClean="0"/>
              <a:t>Easter Seals</a:t>
            </a:r>
            <a:endParaRPr lang="en-US" sz="8800" dirty="0"/>
          </a:p>
          <a:p>
            <a:r>
              <a:rPr lang="en-US" sz="8800" dirty="0"/>
              <a:t>National Alliance for Nutrition and Activity (NANA)</a:t>
            </a:r>
          </a:p>
          <a:p>
            <a:r>
              <a:rPr lang="en-US" sz="8800" dirty="0" smtClean="0"/>
              <a:t>Pancreatic </a:t>
            </a:r>
            <a:r>
              <a:rPr lang="en-US" sz="8800" dirty="0"/>
              <a:t>Cancer Awareness Network </a:t>
            </a:r>
          </a:p>
          <a:p>
            <a:r>
              <a:rPr lang="en-US" sz="8800" dirty="0"/>
              <a:t>Sickle Cell Anemia Disease Association </a:t>
            </a:r>
            <a:endParaRPr lang="en-US" sz="8800" dirty="0" smtClean="0"/>
          </a:p>
          <a:p>
            <a:r>
              <a:rPr lang="en-US" sz="8800" dirty="0"/>
              <a:t>U.S. Department of Health and Human Services Office </a:t>
            </a:r>
            <a:r>
              <a:rPr lang="en-US" sz="8800" dirty="0" smtClean="0"/>
              <a:t/>
            </a:r>
            <a:br>
              <a:rPr lang="en-US" sz="8800" dirty="0" smtClean="0"/>
            </a:br>
            <a:r>
              <a:rPr lang="en-US" sz="8800" dirty="0" smtClean="0"/>
              <a:t>of </a:t>
            </a:r>
            <a:r>
              <a:rPr lang="en-US" sz="8800" dirty="0"/>
              <a:t>Minority Health</a:t>
            </a:r>
          </a:p>
          <a:p>
            <a:pPr marL="0" indent="0">
              <a:buNone/>
            </a:pPr>
            <a:r>
              <a:rPr lang="en-US" sz="8800" u="sng" dirty="0" smtClean="0"/>
              <a:t>Partnership </a:t>
            </a:r>
            <a:r>
              <a:rPr lang="en-US" sz="8800" u="sng" dirty="0"/>
              <a:t>Agreements </a:t>
            </a:r>
            <a:r>
              <a:rPr lang="en-US" sz="8800" u="sng" dirty="0" smtClean="0"/>
              <a:t>Being Developed</a:t>
            </a:r>
            <a:endParaRPr lang="en-US" sz="8800" u="sng" dirty="0"/>
          </a:p>
          <a:p>
            <a:r>
              <a:rPr lang="en-US" sz="8800" dirty="0"/>
              <a:t>American Cancer Society</a:t>
            </a:r>
          </a:p>
          <a:p>
            <a:r>
              <a:rPr lang="en-US" sz="8800" dirty="0" smtClean="0"/>
              <a:t>Health </a:t>
            </a:r>
            <a:r>
              <a:rPr lang="en-US" sz="8800" dirty="0"/>
              <a:t>Ministries Association</a:t>
            </a:r>
          </a:p>
          <a:p>
            <a:r>
              <a:rPr lang="en-US" sz="8800" dirty="0" smtClean="0"/>
              <a:t>Methodist </a:t>
            </a:r>
            <a:r>
              <a:rPr lang="en-US" sz="8800" dirty="0"/>
              <a:t>Le Bonheur Healthcare</a:t>
            </a:r>
          </a:p>
          <a:p>
            <a:endParaRPr lang="en-US" dirty="0"/>
          </a:p>
        </p:txBody>
      </p:sp>
      <p:sp>
        <p:nvSpPr>
          <p:cNvPr id="4" name="Slide Number Placeholder 3"/>
          <p:cNvSpPr>
            <a:spLocks noGrp="1"/>
          </p:cNvSpPr>
          <p:nvPr>
            <p:ph type="sldNum" sz="quarter" idx="12"/>
          </p:nvPr>
        </p:nvSpPr>
        <p:spPr/>
        <p:txBody>
          <a:bodyPr/>
          <a:lstStyle/>
          <a:p>
            <a:fld id="{6A03AE91-4858-4B52-A81F-A9AFA762AB6A}" type="slidenum">
              <a:rPr lang="en-US" smtClean="0"/>
              <a:t>9</a:t>
            </a:fld>
            <a:endParaRPr lang="en-US" dirty="0"/>
          </a:p>
        </p:txBody>
      </p:sp>
    </p:spTree>
    <p:extLst>
      <p:ext uri="{BB962C8B-B14F-4D97-AF65-F5344CB8AC3E}">
        <p14:creationId xmlns:p14="http://schemas.microsoft.com/office/powerpoint/2010/main" val="2061789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9506</TotalTime>
  <Words>842</Words>
  <Application>Microsoft Office PowerPoint</Application>
  <PresentationFormat>On-screen Show (4:3)</PresentationFormat>
  <Paragraphs>120</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H.O.P.E. Health Outreach &amp; Prevention Education </vt:lpstr>
      <vt:lpstr>What Is H.O.P.E.?</vt:lpstr>
      <vt:lpstr>H.O.P.E. Vision</vt:lpstr>
      <vt:lpstr>H.O.P.E. Challenge</vt:lpstr>
      <vt:lpstr>H.O.P.E. Mission</vt:lpstr>
      <vt:lpstr>H.O.P.E. Organizational Chart</vt:lpstr>
      <vt:lpstr>H.O.P.E. Research</vt:lpstr>
      <vt:lpstr>H.O.P.E. Partnerships</vt:lpstr>
      <vt:lpstr>H.O.P.E. National Partners</vt:lpstr>
      <vt:lpstr>H.O.P.E. Institute</vt:lpstr>
      <vt:lpstr>H.O.P.E. Institute curriculum</vt:lpstr>
      <vt:lpstr>H.O.P.E. certified health ministry ambassador®</vt:lpstr>
      <vt:lpstr>H.O.P.E. Commitment Form</vt:lpstr>
      <vt:lpstr>H.O.P.E.: Other initiatives</vt:lpstr>
      <vt:lpstr>H.O.P.E. 2012</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 Health Outreach &amp; Prevention Education</dc:title>
  <dc:creator>Michael O. Minor</dc:creator>
  <cp:lastModifiedBy>Denise</cp:lastModifiedBy>
  <cp:revision>44</cp:revision>
  <cp:lastPrinted>2011-08-31T16:55:04Z</cp:lastPrinted>
  <dcterms:created xsi:type="dcterms:W3CDTF">2011-06-10T10:26:36Z</dcterms:created>
  <dcterms:modified xsi:type="dcterms:W3CDTF">2012-11-20T01:03:07Z</dcterms:modified>
</cp:coreProperties>
</file>