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A785F-0546-0A41-B445-5AC24B6E89E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76A99-26B0-4C4D-9316-E18FEFFDB5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76A99-26B0-4C4D-9316-E18FEFFDB5F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93516-E8D2-2341-9B62-E1BFF84A5715}" type="datetimeFigureOut">
              <a:rPr lang="en-US" smtClean="0"/>
              <a:pPr/>
              <a:t>9/13/10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E4DD2-C6B1-804F-9CE2-F07070431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20070710201833_journey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48237" y="935969"/>
            <a:ext cx="4153646" cy="5328961"/>
          </a:xfrm>
          <a:prstGeom prst="rect">
            <a:avLst/>
          </a:prstGeom>
          <a:solidFill>
            <a:schemeClr val="tx1">
              <a:lumMod val="95000"/>
              <a:lumOff val="5000"/>
              <a:alpha val="43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u="sng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October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andwriting - Dakota" charset="0"/>
                <a:ea typeface="Times New Roman" charset="0"/>
              </a:rPr>
              <a:t> 2010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solidFill>
                <a:schemeClr val="bg1"/>
              </a:solidFill>
              <a:latin typeface="Handwriting - Dakota" charset="0"/>
              <a:ea typeface="Times New Roman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3</a:t>
            </a:r>
            <a:r>
              <a:rPr kumimoji="0" lang="en-US" sz="24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Handwriting - Dakota" charset="0"/>
                <a:ea typeface="Times New Roman" charset="0"/>
              </a:rPr>
              <a:t>– </a:t>
            </a: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Arlene Paul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Alicia Meza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10 – </a:t>
            </a:r>
            <a:r>
              <a:rPr lang="en-US" sz="2400" b="1" dirty="0" err="1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Estaban</a:t>
            </a: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 and Maria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Handwriting - Dakota" charset="0"/>
              <a:ea typeface="Times New Roman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17 – Carol Kinsey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Savannah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Ashley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baseline="0" dirty="0" smtClean="0">
              <a:solidFill>
                <a:schemeClr val="bg1"/>
              </a:solidFill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Handwriting - Dakota" charset="0"/>
                <a:ea typeface="Times New Roman" charset="0"/>
              </a:rPr>
              <a:t>24- Estela Rodriguez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baseline="0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Connie</a:t>
            </a:r>
            <a:r>
              <a:rPr lang="en-US" sz="2400" b="1" dirty="0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Handwriting - Dakota" charset="0"/>
                <a:ea typeface="Times New Roman" charset="0"/>
              </a:rPr>
              <a:t>Lannie</a:t>
            </a:r>
            <a:endParaRPr kumimoji="0" lang="en-US" sz="24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andwriting - Dakota" charset="0"/>
              <a:ea typeface="Times New Roman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791635" y="935969"/>
            <a:ext cx="4111811" cy="5328961"/>
          </a:xfrm>
          <a:prstGeom prst="rect">
            <a:avLst/>
          </a:prstGeom>
          <a:solidFill>
            <a:schemeClr val="bg1">
              <a:lumMod val="95000"/>
              <a:alpha val="43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u="sng" strike="noStrike" cap="none" normalizeH="0" baseline="0" dirty="0" smtClean="0">
                <a:ln>
                  <a:noFill/>
                </a:ln>
                <a:effectLst/>
                <a:latin typeface="Handwriting - Dakota" charset="0"/>
                <a:ea typeface="Times New Roman" charset="0"/>
              </a:rPr>
              <a:t>November</a:t>
            </a:r>
            <a:r>
              <a:rPr kumimoji="0" lang="en-US" sz="2600" b="1" u="none" strike="noStrike" cap="none" normalizeH="0" baseline="0" dirty="0" smtClean="0">
                <a:ln>
                  <a:noFill/>
                </a:ln>
                <a:effectLst/>
                <a:latin typeface="Handwriting - Dakota" charset="0"/>
                <a:ea typeface="Times New Roman" charset="0"/>
              </a:rPr>
              <a:t> 2010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600" b="1" dirty="0" smtClean="0"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>
                <a:latin typeface="Handwriting - Dakota" charset="0"/>
                <a:ea typeface="Times New Roman" charset="0"/>
              </a:rPr>
              <a:t>7</a:t>
            </a:r>
            <a:r>
              <a:rPr kumimoji="0" lang="en-US" sz="2600" b="1" u="none" strike="noStrike" cap="none" normalizeH="0" dirty="0" smtClean="0">
                <a:ln>
                  <a:noFill/>
                </a:ln>
                <a:effectLst/>
                <a:latin typeface="Handwriting - Dakota" charset="0"/>
                <a:ea typeface="Times New Roman" charset="0"/>
              </a:rPr>
              <a:t> – Kristina &amp; Shawn Butler</a:t>
            </a:r>
            <a:endParaRPr lang="en-US" sz="2600" b="1" dirty="0" smtClean="0"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u="none" strike="noStrike" cap="none" normalizeH="0" baseline="0" dirty="0" smtClean="0">
              <a:ln>
                <a:noFill/>
              </a:ln>
              <a:effectLst/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smtClean="0">
                <a:latin typeface="Handwriting - Dakota" charset="0"/>
                <a:ea typeface="Times New Roman" charset="0"/>
              </a:rPr>
              <a:t>14– Carole North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err="1" smtClean="0">
                <a:latin typeface="Handwriting - Dakota" charset="0"/>
                <a:ea typeface="Times New Roman" charset="0"/>
              </a:rPr>
              <a:t>Tiana</a:t>
            </a:r>
            <a:r>
              <a:rPr lang="en-US" sz="2600" b="1" dirty="0" smtClean="0">
                <a:latin typeface="Handwriting - Dakota" charset="0"/>
                <a:ea typeface="Times New Roman" charset="0"/>
              </a:rPr>
              <a:t> </a:t>
            </a:r>
            <a:r>
              <a:rPr lang="en-US" sz="2600" b="1" dirty="0" err="1" smtClean="0">
                <a:latin typeface="Handwriting - Dakota" charset="0"/>
                <a:ea typeface="Times New Roman" charset="0"/>
              </a:rPr>
              <a:t>Labat</a:t>
            </a:r>
            <a:endParaRPr lang="en-US" sz="2600" b="1" dirty="0" smtClean="0"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err="1" smtClean="0">
                <a:latin typeface="Handwriting - Dakota" charset="0"/>
                <a:ea typeface="Times New Roman" charset="0"/>
              </a:rPr>
              <a:t>Nohemi</a:t>
            </a:r>
            <a:r>
              <a:rPr lang="en-US" sz="2600" b="1" dirty="0" smtClean="0">
                <a:latin typeface="Handwriting - Dakota" charset="0"/>
                <a:ea typeface="Times New Roman" charset="0"/>
              </a:rPr>
              <a:t> Meza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u="none" strike="noStrike" cap="none" normalizeH="0" baseline="0" dirty="0" smtClean="0">
              <a:ln>
                <a:noFill/>
              </a:ln>
              <a:effectLst/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smtClean="0">
                <a:latin typeface="Handwriting - Dakota" charset="0"/>
                <a:ea typeface="Times New Roman" charset="0"/>
              </a:rPr>
              <a:t>21 – </a:t>
            </a:r>
            <a:r>
              <a:rPr lang="en-US" sz="2600" b="1" dirty="0" err="1" smtClean="0">
                <a:latin typeface="Handwriting - Dakota" charset="0"/>
                <a:ea typeface="Times New Roman" charset="0"/>
              </a:rPr>
              <a:t>Malena</a:t>
            </a:r>
            <a:r>
              <a:rPr lang="en-US" sz="2600" b="1" dirty="0" smtClean="0">
                <a:latin typeface="Handwriting - Dakota" charset="0"/>
                <a:ea typeface="Times New Roman" charset="0"/>
              </a:rPr>
              <a:t> Rodriguez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u="none" strike="noStrike" cap="none" normalizeH="0" dirty="0" smtClean="0">
                <a:ln>
                  <a:noFill/>
                </a:ln>
                <a:effectLst/>
                <a:latin typeface="Handwriting - Dakota" charset="0"/>
                <a:ea typeface="Times New Roman" charset="0"/>
              </a:rPr>
              <a:t>Stephanie Miller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b="1" dirty="0" smtClean="0">
                <a:latin typeface="Handwriting - Dakota" charset="0"/>
                <a:ea typeface="Times New Roman" charset="0"/>
              </a:rPr>
              <a:t>Jessica </a:t>
            </a:r>
            <a:r>
              <a:rPr lang="en-US" sz="2600" b="1" dirty="0" err="1" smtClean="0">
                <a:latin typeface="Handwriting - Dakota" charset="0"/>
                <a:ea typeface="Times New Roman" charset="0"/>
              </a:rPr>
              <a:t>Rogriguez</a:t>
            </a:r>
            <a:endParaRPr kumimoji="0" lang="en-US" sz="2600" b="1" u="none" strike="noStrike" cap="none" normalizeH="0" dirty="0" smtClean="0">
              <a:ln>
                <a:noFill/>
              </a:ln>
              <a:effectLst/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baseline="0" dirty="0" smtClean="0">
              <a:solidFill>
                <a:schemeClr val="bg1"/>
              </a:solidFill>
              <a:latin typeface="Handwriting - Dakota" charset="0"/>
              <a:ea typeface="Times New Roman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andwriting - Dakota" charset="0"/>
              <a:ea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2031" y="274249"/>
            <a:ext cx="7439210" cy="661720"/>
          </a:xfrm>
          <a:prstGeom prst="rect">
            <a:avLst/>
          </a:prstGeom>
          <a:noFill/>
          <a:effectLst>
            <a:outerShdw blurRad="342900" dist="38100" dir="270000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700" dirty="0" smtClean="0">
                <a:solidFill>
                  <a:schemeClr val="bg1">
                    <a:lumMod val="95000"/>
                  </a:schemeClr>
                </a:solidFill>
                <a:latin typeface="Handwriting - Dakota"/>
                <a:cs typeface="Handwriting - Dakota"/>
              </a:rPr>
              <a:t>First Steps Nursery Schedule</a:t>
            </a:r>
            <a:endParaRPr lang="en-US" sz="3700" dirty="0">
              <a:solidFill>
                <a:schemeClr val="bg1">
                  <a:lumMod val="95000"/>
                </a:schemeClr>
              </a:solidFill>
              <a:latin typeface="Handwriting - Dakota"/>
              <a:cs typeface="Handwriting - Dakot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89692" y="6264930"/>
            <a:ext cx="5424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small" dirty="0" smtClean="0">
                <a:solidFill>
                  <a:schemeClr val="bg1"/>
                </a:solidFill>
              </a:rPr>
              <a:t>Pick up your schedule in the First Steps Nursery</a:t>
            </a:r>
            <a:endParaRPr lang="en-US" cap="smal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63</Words>
  <Application>Microsoft Macintosh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Northwest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Christine Henry</dc:creator>
  <cp:lastModifiedBy>Christine Henry</cp:lastModifiedBy>
  <cp:revision>4</cp:revision>
  <dcterms:created xsi:type="dcterms:W3CDTF">2010-09-13T18:21:29Z</dcterms:created>
  <dcterms:modified xsi:type="dcterms:W3CDTF">2010-09-13T18:22:19Z</dcterms:modified>
</cp:coreProperties>
</file>