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2" r:id="rId2"/>
    <p:sldId id="263" r:id="rId3"/>
    <p:sldId id="266" r:id="rId4"/>
    <p:sldId id="265" r:id="rId5"/>
    <p:sldId id="267" r:id="rId6"/>
    <p:sldId id="269" r:id="rId7"/>
    <p:sldId id="270" r:id="rId8"/>
    <p:sldId id="271" r:id="rId9"/>
    <p:sldId id="272" r:id="rId10"/>
    <p:sldId id="273" r:id="rId11"/>
    <p:sldId id="256" r:id="rId12"/>
    <p:sldId id="257" r:id="rId13"/>
    <p:sldId id="259" r:id="rId14"/>
    <p:sldId id="260" r:id="rId15"/>
    <p:sldId id="261" r:id="rId16"/>
    <p:sldId id="274" r:id="rId17"/>
    <p:sldId id="258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1EFF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presProps" Target="presProps.xml"/><Relationship Id="rId21" Type="http://schemas.openxmlformats.org/officeDocument/2006/relationships/printerSettings" Target="printerSettings/printerSettings1.bin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EDE13-A4C4-AC4B-8146-38BAE3B4BC42}" type="datetimeFigureOut">
              <a:rPr lang="en-US" smtClean="0"/>
              <a:pPr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3B225-7F94-344F-AE6E-4F5AF0A0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  <a:latin typeface="American Typewriter"/>
                <a:cs typeface="American Typewriter"/>
              </a:rPr>
              <a:t>_Protecting Our Kids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17238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New Technology: New Pitfalls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2317" y="4755571"/>
            <a:ext cx="761588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Purpose:  To help families ask the right questions, and make an informed decision for their children regarding use of mobile devices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C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C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_GAMING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68" y="3886200"/>
            <a:ext cx="7448432" cy="1752600"/>
          </a:xfrm>
        </p:spPr>
        <p:txBody>
          <a:bodyPr/>
          <a:lstStyle/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Limit which games they have</a:t>
            </a: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Limit time spent gaming</a:t>
            </a: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Know the game ratings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7772400" cy="816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TO PREVENT MISUSE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_WAYS AROUND THE SYSTEM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_BROWSERS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2203" y="3009900"/>
            <a:ext cx="6894041" cy="175260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Delete </a:t>
            </a: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History</a:t>
            </a:r>
            <a:endParaRPr lang="en-US" sz="2800" dirty="0" smtClean="0">
              <a:solidFill>
                <a:srgbClr val="1EFF12"/>
              </a:solidFill>
              <a:latin typeface="American Typewriter"/>
              <a:cs typeface="American Typewriter"/>
            </a:endParaRP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Maneuvering around filter software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Remove </a:t>
            </a: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Covenant Eyes/X3 Software</a:t>
            </a:r>
            <a:endParaRPr lang="en-US" sz="2800" dirty="0" smtClean="0">
              <a:solidFill>
                <a:srgbClr val="1EFF12"/>
              </a:solidFill>
              <a:latin typeface="American Typewriter"/>
              <a:cs typeface="American Typewriter"/>
            </a:endParaRP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Reset </a:t>
            </a: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Device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Private Browsing option</a:t>
            </a:r>
            <a:endParaRPr lang="en-US" sz="2800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7772400" cy="816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AROUND THE SYSTEM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2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_TEXTING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63578"/>
            <a:ext cx="6400800" cy="175260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</a:rPr>
              <a:t>Deleting Texts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</a:rPr>
              <a:t>Texting App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</a:rPr>
              <a:t>Using friends phone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</a:rPr>
              <a:t>Changing the name of the Recipient </a:t>
            </a:r>
            <a:endParaRPr lang="en-US" sz="2800" dirty="0">
              <a:solidFill>
                <a:srgbClr val="1EFF12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7772400" cy="816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AROUND THE SYSTEM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02584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_EMAIL &amp; FACEBOOK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09900"/>
            <a:ext cx="6400800" cy="175260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Secret Profile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Customize Privacy Settings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Delete </a:t>
            </a:r>
            <a:r>
              <a:rPr lang="en-US" sz="2800" dirty="0" err="1">
                <a:solidFill>
                  <a:srgbClr val="1EFF12"/>
                </a:solidFill>
                <a:latin typeface="American Typewriter"/>
                <a:cs typeface="American Typewriter"/>
              </a:rPr>
              <a:t>F</a:t>
            </a:r>
            <a:r>
              <a:rPr lang="en-US" sz="2800" dirty="0" err="1" smtClean="0">
                <a:solidFill>
                  <a:srgbClr val="1EFF12"/>
                </a:solidFill>
                <a:latin typeface="American Typewriter"/>
                <a:cs typeface="American Typewriter"/>
              </a:rPr>
              <a:t>acebook</a:t>
            </a: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messages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Reinstall </a:t>
            </a:r>
            <a:r>
              <a:rPr lang="en-US" sz="2800" dirty="0" err="1" smtClean="0">
                <a:solidFill>
                  <a:srgbClr val="1EFF12"/>
                </a:solidFill>
                <a:latin typeface="American Typewriter"/>
                <a:cs typeface="American Typewriter"/>
              </a:rPr>
              <a:t>Facebook</a:t>
            </a: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App</a:t>
            </a:r>
            <a:endParaRPr lang="en-US" sz="2800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7772400" cy="816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AROUND THE SYSTEM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_YOUTUBE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Delete history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Reset the device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Reinstall YouTube App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7772400" cy="816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AROUND THE SYSTEM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9792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_WAYS TO MONITOR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762" y="1719817"/>
            <a:ext cx="8069438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Have a “Family Device Station”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All devices in by certain time (e.g., 10pm)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Software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X3 Watch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Covenant Eyes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Safe Eyes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Cell Phone Statements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Text Forwarding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Password Setting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View MEDIA content on device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Go old school: No smart-phones/iPods, etc.</a:t>
            </a:r>
            <a:endParaRPr lang="en-US" sz="2800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_MONITORING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“But I use it for my alarm clock”</a:t>
            </a:r>
            <a:endParaRPr lang="en-US" sz="4000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7772400" cy="816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AROUND THE SYSTEM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_NAVIGATING AROUND A SMART-PHONE/DEVICE</a:t>
            </a:r>
            <a:endParaRPr lang="en-US" sz="3600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721" y="2293558"/>
            <a:ext cx="8069438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How do I set or reset passwords and restrictions on the device?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How do I uninstall Apps or the internet browser?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How do I view a ‘text/call report’ on my statement?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How do I tweak my plan to limit my child’s texting and data use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How do I view media content like photos and videos?</a:t>
            </a:r>
          </a:p>
          <a:p>
            <a:pPr>
              <a:buFont typeface="Arial"/>
              <a:buChar char="•"/>
            </a:pPr>
            <a:endParaRPr lang="en-US" sz="2800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110142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GOOD QUESTIONS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 TO ASK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_Q &amp; A</a:t>
            </a:r>
            <a:b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</a:b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/>
            </a:r>
            <a:b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</a:b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_SHARE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_Protecting Our Kids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Ways devices are misused</a:t>
            </a:r>
          </a:p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Ways to help prevent misuse</a:t>
            </a:r>
          </a:p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Ways around prevention</a:t>
            </a:r>
          </a:p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Ways to monitor</a:t>
            </a:r>
          </a:p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Ways to navigate around a smart-phone/mobile device</a:t>
            </a:r>
          </a:p>
          <a:p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1062553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n-ea"/>
                <a:cs typeface="American Typewriter"/>
              </a:rPr>
              <a:t>New Technology: New Pitfalls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n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1104E-7 0.31542 L 2.81104E-7 3.02918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32307 L 2.81104E-7 3.93701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_WAYS DEVICES ARE MISUSED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40169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DEVICES ARE MISUSED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844" y="2202853"/>
            <a:ext cx="82547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solidFill>
                  <a:srgbClr val="1EFF12"/>
                </a:solidFill>
                <a:latin typeface="American Typewriter"/>
                <a:ea typeface="+mj-ea"/>
                <a:cs typeface="American Typewriter"/>
              </a:rPr>
              <a:t> Accessing websites via internet browser</a:t>
            </a:r>
          </a:p>
          <a:p>
            <a:pPr>
              <a:buFont typeface="Arial"/>
              <a:buChar char="•"/>
            </a:pPr>
            <a:r>
              <a:rPr lang="en-US" sz="3200" dirty="0" smtClean="0">
                <a:solidFill>
                  <a:srgbClr val="1EFF12"/>
                </a:solidFill>
                <a:latin typeface="American Typewriter"/>
                <a:ea typeface="+mj-ea"/>
                <a:cs typeface="American Typewriter"/>
              </a:rPr>
              <a:t> Texting</a:t>
            </a:r>
          </a:p>
          <a:p>
            <a:pPr>
              <a:buFont typeface="Arial"/>
              <a:buChar char="•"/>
            </a:pPr>
            <a:r>
              <a:rPr lang="en-US" sz="3200" dirty="0" smtClean="0">
                <a:solidFill>
                  <a:srgbClr val="1EFF12"/>
                </a:solidFill>
                <a:latin typeface="American Typewriter"/>
                <a:ea typeface="+mj-ea"/>
                <a:cs typeface="American Typewriter"/>
              </a:rPr>
              <a:t> Emailing/</a:t>
            </a:r>
            <a:r>
              <a:rPr lang="en-US" sz="3200" dirty="0" err="1" smtClean="0">
                <a:solidFill>
                  <a:srgbClr val="1EFF12"/>
                </a:solidFill>
                <a:latin typeface="American Typewriter"/>
                <a:ea typeface="+mj-ea"/>
                <a:cs typeface="American Typewriter"/>
              </a:rPr>
              <a:t>Facebook</a:t>
            </a:r>
            <a:endParaRPr lang="en-US" sz="3200" dirty="0" smtClean="0">
              <a:solidFill>
                <a:srgbClr val="1EFF12"/>
              </a:solidFill>
              <a:latin typeface="American Typewriter"/>
              <a:ea typeface="+mj-ea"/>
              <a:cs typeface="American Typewriter"/>
            </a:endParaRPr>
          </a:p>
          <a:p>
            <a:pPr>
              <a:buFont typeface="Arial"/>
              <a:buChar char="•"/>
            </a:pPr>
            <a:r>
              <a:rPr lang="en-US" sz="3200" dirty="0" smtClean="0">
                <a:solidFill>
                  <a:srgbClr val="1EFF12"/>
                </a:solidFill>
                <a:latin typeface="American Typewriter"/>
                <a:ea typeface="+mj-ea"/>
                <a:cs typeface="American Typewriter"/>
              </a:rPr>
              <a:t> YouTube</a:t>
            </a:r>
          </a:p>
          <a:p>
            <a:pPr>
              <a:buFont typeface="Arial"/>
              <a:buChar char="•"/>
            </a:pPr>
            <a:r>
              <a:rPr lang="en-US" sz="3200" dirty="0" smtClean="0">
                <a:solidFill>
                  <a:srgbClr val="1EFF12"/>
                </a:solidFill>
                <a:latin typeface="American Typewriter"/>
                <a:ea typeface="+mj-ea"/>
                <a:cs typeface="American Typewriter"/>
              </a:rPr>
              <a:t> Gaming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_WAYS TO PREVENT MISUSE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_BROWSERS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555" y="3009900"/>
            <a:ext cx="8332460" cy="1752600"/>
          </a:xfrm>
        </p:spPr>
        <p:txBody>
          <a:bodyPr>
            <a:noAutofit/>
          </a:bodyPr>
          <a:lstStyle/>
          <a:p>
            <a:pPr algn="l">
              <a:buFont typeface="Arial"/>
              <a:buChar char="•"/>
            </a:pPr>
            <a:r>
              <a:rPr lang="en-US" sz="24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Browser Filters/Accountability Tools</a:t>
            </a:r>
          </a:p>
          <a:p>
            <a:pPr lvl="1" algn="l">
              <a:buFont typeface="Arial"/>
              <a:buChar char="•"/>
            </a:pPr>
            <a:r>
              <a:rPr lang="en-US" sz="24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Covenant Eyes, X3 Watch, Safe Eyes</a:t>
            </a:r>
          </a:p>
          <a:p>
            <a:pPr algn="l">
              <a:buFont typeface="Arial"/>
              <a:buChar char="•"/>
            </a:pPr>
            <a:r>
              <a:rPr lang="en-US" sz="24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Monitor Browser History</a:t>
            </a:r>
          </a:p>
          <a:p>
            <a:pPr algn="l">
              <a:buFont typeface="Arial"/>
              <a:buChar char="•"/>
            </a:pPr>
            <a:r>
              <a:rPr lang="en-US" sz="24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Disable/uninstall Browser on device</a:t>
            </a:r>
          </a:p>
          <a:p>
            <a:pPr algn="l">
              <a:buFont typeface="Arial"/>
              <a:buChar char="•"/>
            </a:pPr>
            <a:r>
              <a:rPr lang="en-US" sz="24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No Data Plan</a:t>
            </a:r>
            <a:endParaRPr lang="en-US" sz="2400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7772400" cy="816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TO PREVENT MISUSE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2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_TEXTING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71036"/>
            <a:ext cx="7772400" cy="1752600"/>
          </a:xfrm>
        </p:spPr>
        <p:txBody>
          <a:bodyPr>
            <a:noAutofit/>
          </a:bodyPr>
          <a:lstStyle/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</a:rPr>
              <a:t> No texting in plan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</a:rPr>
              <a:t> Limit texts in plan </a:t>
            </a:r>
            <a:r>
              <a:rPr lang="en-US" sz="2800" dirty="0" err="1" smtClean="0">
                <a:solidFill>
                  <a:srgbClr val="1EFF12"/>
                </a:solidFill>
                <a:sym typeface="Wingdings"/>
              </a:rPr>
              <a:t></a:t>
            </a:r>
            <a:r>
              <a:rPr lang="en-US" sz="2800" dirty="0" smtClean="0">
                <a:solidFill>
                  <a:srgbClr val="1EFF12"/>
                </a:solidFill>
                <a:sym typeface="Wingdings"/>
              </a:rPr>
              <a:t> they pay overage fees</a:t>
            </a:r>
          </a:p>
          <a:p>
            <a:pPr lvl="1" algn="l">
              <a:buFont typeface="Arial"/>
              <a:buChar char="•"/>
            </a:pPr>
            <a:r>
              <a:rPr lang="en-US" sz="2400" dirty="0" smtClean="0">
                <a:solidFill>
                  <a:srgbClr val="1EFF12"/>
                </a:solidFill>
                <a:sym typeface="Wingdings"/>
              </a:rPr>
              <a:t> “Family Allowances”</a:t>
            </a:r>
            <a:endParaRPr lang="en-US" sz="2400" dirty="0" smtClean="0">
              <a:solidFill>
                <a:srgbClr val="1EFF12"/>
              </a:solidFill>
            </a:endParaRP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</a:rPr>
              <a:t> Monitor texts on device or through monthly cell phone statements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7772400" cy="816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TO PREVENT MISUSE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02584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_EMAIL &amp; FACEBOOK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463" y="3009900"/>
            <a:ext cx="7603937" cy="1752600"/>
          </a:xfrm>
        </p:spPr>
        <p:txBody>
          <a:bodyPr>
            <a:noAutofit/>
          </a:bodyPr>
          <a:lstStyle/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No Email, No </a:t>
            </a:r>
            <a:r>
              <a:rPr lang="en-US" sz="2800" dirty="0" err="1" smtClean="0">
                <a:solidFill>
                  <a:srgbClr val="1EFF12"/>
                </a:solidFill>
                <a:latin typeface="American Typewriter"/>
                <a:cs typeface="American Typewriter"/>
              </a:rPr>
              <a:t>Facebook</a:t>
            </a: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Profile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No </a:t>
            </a:r>
            <a:r>
              <a:rPr lang="en-US" sz="2800" dirty="0" err="1" smtClean="0">
                <a:solidFill>
                  <a:srgbClr val="1EFF12"/>
                </a:solidFill>
                <a:latin typeface="American Typewriter"/>
                <a:cs typeface="American Typewriter"/>
              </a:rPr>
              <a:t>Facebook</a:t>
            </a: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App on device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‘</a:t>
            </a:r>
            <a:r>
              <a:rPr lang="en-US" sz="2800" dirty="0" err="1" smtClean="0">
                <a:solidFill>
                  <a:srgbClr val="1EFF12"/>
                </a:solidFill>
                <a:latin typeface="American Typewriter"/>
                <a:cs typeface="American Typewriter"/>
              </a:rPr>
              <a:t>Facebook</a:t>
            </a: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Friend’ your son/daughter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Set child’s privacy settings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Set or know passwords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Monitoring</a:t>
            </a:r>
          </a:p>
          <a:p>
            <a:pPr lvl="1" algn="l">
              <a:buFont typeface="Arial"/>
              <a:buChar char="•"/>
            </a:pPr>
            <a:r>
              <a:rPr lang="en-US" sz="2400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Connect all accounts to home computer</a:t>
            </a:r>
            <a:endParaRPr lang="en-US" sz="2400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7772400" cy="816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TO PREVENT MISUSE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_YOUTUBE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68" y="3886200"/>
            <a:ext cx="7448432" cy="1752600"/>
          </a:xfrm>
        </p:spPr>
        <p:txBody>
          <a:bodyPr/>
          <a:lstStyle/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Block YouTube in browser</a:t>
            </a: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Uninstall YouTube App on device</a:t>
            </a:r>
          </a:p>
          <a:p>
            <a:pPr algn="l">
              <a:buFont typeface="Arial"/>
              <a:buChar char="•"/>
            </a:pPr>
            <a:r>
              <a:rPr lang="en-US" dirty="0" smtClean="0">
                <a:solidFill>
                  <a:srgbClr val="1EFF12"/>
                </a:solidFill>
                <a:latin typeface="American Typewriter"/>
                <a:cs typeface="American Typewriter"/>
              </a:rPr>
              <a:t> View browser history</a:t>
            </a:r>
            <a:endParaRPr lang="en-US" dirty="0">
              <a:solidFill>
                <a:srgbClr val="1EFF12"/>
              </a:solidFill>
              <a:latin typeface="American Typewriter"/>
              <a:cs typeface="American Typewriter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7772400" cy="816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EFF12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_WAYS TO PREVENT MISUSE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1EFF12"/>
              </a:solidFill>
              <a:effectLst/>
              <a:uLnTx/>
              <a:uFillTx/>
              <a:latin typeface="American Typewriter"/>
              <a:ea typeface="+mj-ea"/>
              <a:cs typeface="American Typewrit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488</Words>
  <Application>Microsoft Macintosh PowerPoint</Application>
  <PresentationFormat>On-screen Show (4:3)</PresentationFormat>
  <Paragraphs>98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_Protecting Our Kids</vt:lpstr>
      <vt:lpstr>_Protecting Our Kids</vt:lpstr>
      <vt:lpstr>_WAYS DEVICES ARE MISUSED</vt:lpstr>
      <vt:lpstr>Slide 4</vt:lpstr>
      <vt:lpstr>_WAYS TO PREVENT MISUSE</vt:lpstr>
      <vt:lpstr>_BROWSERS</vt:lpstr>
      <vt:lpstr>_TEXTING</vt:lpstr>
      <vt:lpstr>_EMAIL &amp; FACEBOOK</vt:lpstr>
      <vt:lpstr>_YOUTUBE</vt:lpstr>
      <vt:lpstr>_GAMING</vt:lpstr>
      <vt:lpstr>_WAYS AROUND THE SYSTEM</vt:lpstr>
      <vt:lpstr>_BROWSERS</vt:lpstr>
      <vt:lpstr>_TEXTING</vt:lpstr>
      <vt:lpstr>_EMAIL &amp; FACEBOOK</vt:lpstr>
      <vt:lpstr>_YOUTUBE</vt:lpstr>
      <vt:lpstr>_WAYS TO MONITOR</vt:lpstr>
      <vt:lpstr>_MONITORING</vt:lpstr>
      <vt:lpstr>_NAVIGATING AROUND A SMART-PHONE/DEVICE</vt:lpstr>
      <vt:lpstr>_Q &amp; A  _SHARE</vt:lpstr>
    </vt:vector>
  </TitlesOfParts>
  <Company>Northview Community Church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_WAYS AROUND THE SYSTEM</dc:title>
  <dc:creator>Wilson McSwain</dc:creator>
  <cp:lastModifiedBy>Tim Coressel</cp:lastModifiedBy>
  <cp:revision>4</cp:revision>
  <dcterms:created xsi:type="dcterms:W3CDTF">2011-10-18T23:14:37Z</dcterms:created>
  <dcterms:modified xsi:type="dcterms:W3CDTF">2011-10-18T23:16:39Z</dcterms:modified>
</cp:coreProperties>
</file>